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3" r:id="rId2"/>
  </p:sldMasterIdLst>
  <p:notesMasterIdLst>
    <p:notesMasterId r:id="rId14"/>
  </p:notesMasterIdLst>
  <p:sldIdLst>
    <p:sldId id="299" r:id="rId3"/>
    <p:sldId id="300" r:id="rId4"/>
    <p:sldId id="301" r:id="rId5"/>
    <p:sldId id="302" r:id="rId6"/>
    <p:sldId id="305" r:id="rId7"/>
    <p:sldId id="306" r:id="rId8"/>
    <p:sldId id="307" r:id="rId9"/>
    <p:sldId id="308" r:id="rId10"/>
    <p:sldId id="309" r:id="rId11"/>
    <p:sldId id="310" r:id="rId12"/>
    <p:sldId id="315" r:id="rId13"/>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1CDF0-42C1-4B7C-8E95-9A80F2AE92B3}" v="7" dt="2024-07-09T10:58:14.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Fernandes" userId="e1844ed2de0e27af" providerId="LiveId" clId="{9C81CDF0-42C1-4B7C-8E95-9A80F2AE92B3}"/>
    <pc:docChg chg="undo custSel addSld delSld modSld">
      <pc:chgData name="Gerard Fernandes" userId="e1844ed2de0e27af" providerId="LiveId" clId="{9C81CDF0-42C1-4B7C-8E95-9A80F2AE92B3}" dt="2024-07-09T12:21:21.043" v="1913" actId="2696"/>
      <pc:docMkLst>
        <pc:docMk/>
      </pc:docMkLst>
      <pc:sldChg chg="modSp mod">
        <pc:chgData name="Gerard Fernandes" userId="e1844ed2de0e27af" providerId="LiveId" clId="{9C81CDF0-42C1-4B7C-8E95-9A80F2AE92B3}" dt="2024-07-09T10:04:52.445" v="517" actId="20577"/>
        <pc:sldMkLst>
          <pc:docMk/>
          <pc:sldMk cId="0" sldId="302"/>
        </pc:sldMkLst>
        <pc:graphicFrameChg chg="mod modGraphic">
          <ac:chgData name="Gerard Fernandes" userId="e1844ed2de0e27af" providerId="LiveId" clId="{9C81CDF0-42C1-4B7C-8E95-9A80F2AE92B3}" dt="2024-07-09T10:04:52.445" v="517" actId="20577"/>
          <ac:graphicFrameMkLst>
            <pc:docMk/>
            <pc:sldMk cId="0" sldId="302"/>
            <ac:graphicFrameMk id="4194304" creationId="{00000000-0000-0000-0000-000000000000}"/>
          </ac:graphicFrameMkLst>
        </pc:graphicFrameChg>
      </pc:sldChg>
      <pc:sldChg chg="modSp mod">
        <pc:chgData name="Gerard Fernandes" userId="e1844ed2de0e27af" providerId="LiveId" clId="{9C81CDF0-42C1-4B7C-8E95-9A80F2AE92B3}" dt="2024-07-09T11:50:03.384" v="1130" actId="20577"/>
        <pc:sldMkLst>
          <pc:docMk/>
          <pc:sldMk cId="0" sldId="305"/>
        </pc:sldMkLst>
        <pc:spChg chg="mod">
          <ac:chgData name="Gerard Fernandes" userId="e1844ed2de0e27af" providerId="LiveId" clId="{9C81CDF0-42C1-4B7C-8E95-9A80F2AE92B3}" dt="2024-07-09T11:50:03.384" v="1130" actId="20577"/>
          <ac:spMkLst>
            <pc:docMk/>
            <pc:sldMk cId="0" sldId="305"/>
            <ac:spMk id="3" creationId="{ED32FB00-C6BF-CF2A-7E99-EF7E30DC9728}"/>
          </ac:spMkLst>
        </pc:spChg>
      </pc:sldChg>
      <pc:sldChg chg="modSp mod">
        <pc:chgData name="Gerard Fernandes" userId="e1844ed2de0e27af" providerId="LiveId" clId="{9C81CDF0-42C1-4B7C-8E95-9A80F2AE92B3}" dt="2024-07-09T11:50:16.291" v="1131" actId="115"/>
        <pc:sldMkLst>
          <pc:docMk/>
          <pc:sldMk cId="783873478" sldId="306"/>
        </pc:sldMkLst>
        <pc:spChg chg="mod">
          <ac:chgData name="Gerard Fernandes" userId="e1844ed2de0e27af" providerId="LiveId" clId="{9C81CDF0-42C1-4B7C-8E95-9A80F2AE92B3}" dt="2024-07-09T11:50:16.291" v="1131" actId="115"/>
          <ac:spMkLst>
            <pc:docMk/>
            <pc:sldMk cId="783873478" sldId="306"/>
            <ac:spMk id="2" creationId="{D58258D0-5D39-411B-41E2-E53D83FC0D6E}"/>
          </ac:spMkLst>
        </pc:spChg>
      </pc:sldChg>
      <pc:sldChg chg="addSp modSp new mod">
        <pc:chgData name="Gerard Fernandes" userId="e1844ed2de0e27af" providerId="LiveId" clId="{9C81CDF0-42C1-4B7C-8E95-9A80F2AE92B3}" dt="2024-07-09T11:50:39.767" v="1143" actId="20577"/>
        <pc:sldMkLst>
          <pc:docMk/>
          <pc:sldMk cId="3463270884" sldId="307"/>
        </pc:sldMkLst>
        <pc:spChg chg="add mod">
          <ac:chgData name="Gerard Fernandes" userId="e1844ed2de0e27af" providerId="LiveId" clId="{9C81CDF0-42C1-4B7C-8E95-9A80F2AE92B3}" dt="2024-07-09T11:50:39.767" v="1143" actId="20577"/>
          <ac:spMkLst>
            <pc:docMk/>
            <pc:sldMk cId="3463270884" sldId="307"/>
            <ac:spMk id="3" creationId="{AD6B57E3-36D5-C72F-150D-B6C9140FD577}"/>
          </ac:spMkLst>
        </pc:spChg>
      </pc:sldChg>
      <pc:sldChg chg="addSp modSp new mod">
        <pc:chgData name="Gerard Fernandes" userId="e1844ed2de0e27af" providerId="LiveId" clId="{9C81CDF0-42C1-4B7C-8E95-9A80F2AE92B3}" dt="2024-07-09T11:50:55.049" v="1144" actId="20577"/>
        <pc:sldMkLst>
          <pc:docMk/>
          <pc:sldMk cId="94709143" sldId="308"/>
        </pc:sldMkLst>
        <pc:spChg chg="add mod">
          <ac:chgData name="Gerard Fernandes" userId="e1844ed2de0e27af" providerId="LiveId" clId="{9C81CDF0-42C1-4B7C-8E95-9A80F2AE92B3}" dt="2024-07-09T11:50:55.049" v="1144" actId="20577"/>
          <ac:spMkLst>
            <pc:docMk/>
            <pc:sldMk cId="94709143" sldId="308"/>
            <ac:spMk id="3" creationId="{3A40B602-BC28-2D19-E45D-53E03FF69EBF}"/>
          </ac:spMkLst>
        </pc:spChg>
      </pc:sldChg>
      <pc:sldChg chg="addSp modSp new mod">
        <pc:chgData name="Gerard Fernandes" userId="e1844ed2de0e27af" providerId="LiveId" clId="{9C81CDF0-42C1-4B7C-8E95-9A80F2AE92B3}" dt="2024-07-09T10:36:02.586" v="989" actId="20577"/>
        <pc:sldMkLst>
          <pc:docMk/>
          <pc:sldMk cId="3047353342" sldId="309"/>
        </pc:sldMkLst>
        <pc:spChg chg="add mod">
          <ac:chgData name="Gerard Fernandes" userId="e1844ed2de0e27af" providerId="LiveId" clId="{9C81CDF0-42C1-4B7C-8E95-9A80F2AE92B3}" dt="2024-07-09T10:36:02.586" v="989" actId="20577"/>
          <ac:spMkLst>
            <pc:docMk/>
            <pc:sldMk cId="3047353342" sldId="309"/>
            <ac:spMk id="3" creationId="{24A3935D-05AD-6F3F-8E1E-A691330357FA}"/>
          </ac:spMkLst>
        </pc:spChg>
      </pc:sldChg>
      <pc:sldChg chg="addSp delSp modSp new mod">
        <pc:chgData name="Gerard Fernandes" userId="e1844ed2de0e27af" providerId="LiveId" clId="{9C81CDF0-42C1-4B7C-8E95-9A80F2AE92B3}" dt="2024-07-09T11:17:45.971" v="1128" actId="1036"/>
        <pc:sldMkLst>
          <pc:docMk/>
          <pc:sldMk cId="3156704034" sldId="310"/>
        </pc:sldMkLst>
        <pc:spChg chg="add del mod">
          <ac:chgData name="Gerard Fernandes" userId="e1844ed2de0e27af" providerId="LiveId" clId="{9C81CDF0-42C1-4B7C-8E95-9A80F2AE92B3}" dt="2024-07-09T10:37:44.852" v="993" actId="478"/>
          <ac:spMkLst>
            <pc:docMk/>
            <pc:sldMk cId="3156704034" sldId="310"/>
            <ac:spMk id="3" creationId="{DBFC334F-4004-D25C-A596-34C2279D4501}"/>
          </ac:spMkLst>
        </pc:spChg>
        <pc:spChg chg="add mod">
          <ac:chgData name="Gerard Fernandes" userId="e1844ed2de0e27af" providerId="LiveId" clId="{9C81CDF0-42C1-4B7C-8E95-9A80F2AE92B3}" dt="2024-07-09T11:17:40.385" v="1113" actId="122"/>
          <ac:spMkLst>
            <pc:docMk/>
            <pc:sldMk cId="3156704034" sldId="310"/>
            <ac:spMk id="7" creationId="{78EC7FF5-CB38-6C92-99B6-7832F9FD89B6}"/>
          </ac:spMkLst>
        </pc:spChg>
        <pc:picChg chg="add mod">
          <ac:chgData name="Gerard Fernandes" userId="e1844ed2de0e27af" providerId="LiveId" clId="{9C81CDF0-42C1-4B7C-8E95-9A80F2AE92B3}" dt="2024-07-09T11:17:45.971" v="1128" actId="1036"/>
          <ac:picMkLst>
            <pc:docMk/>
            <pc:sldMk cId="3156704034" sldId="310"/>
            <ac:picMk id="5" creationId="{D773AA04-43A2-8D86-7BAC-CDE469AD816D}"/>
          </ac:picMkLst>
        </pc:picChg>
      </pc:sldChg>
      <pc:sldChg chg="new del">
        <pc:chgData name="Gerard Fernandes" userId="e1844ed2de0e27af" providerId="LiveId" clId="{9C81CDF0-42C1-4B7C-8E95-9A80F2AE92B3}" dt="2024-07-09T11:52:26.731" v="1149" actId="2696"/>
        <pc:sldMkLst>
          <pc:docMk/>
          <pc:sldMk cId="1894595658" sldId="311"/>
        </pc:sldMkLst>
      </pc:sldChg>
      <pc:sldChg chg="new del">
        <pc:chgData name="Gerard Fernandes" userId="e1844ed2de0e27af" providerId="LiveId" clId="{9C81CDF0-42C1-4B7C-8E95-9A80F2AE92B3}" dt="2024-07-09T11:52:07.023" v="1147" actId="2696"/>
        <pc:sldMkLst>
          <pc:docMk/>
          <pc:sldMk cId="1877903613" sldId="312"/>
        </pc:sldMkLst>
      </pc:sldChg>
      <pc:sldChg chg="new del">
        <pc:chgData name="Gerard Fernandes" userId="e1844ed2de0e27af" providerId="LiveId" clId="{9C81CDF0-42C1-4B7C-8E95-9A80F2AE92B3}" dt="2024-07-09T12:20:58.668" v="1911" actId="2696"/>
        <pc:sldMkLst>
          <pc:docMk/>
          <pc:sldMk cId="3123515949" sldId="312"/>
        </pc:sldMkLst>
      </pc:sldChg>
      <pc:sldChg chg="modSp new del mod">
        <pc:chgData name="Gerard Fernandes" userId="e1844ed2de0e27af" providerId="LiveId" clId="{9C81CDF0-42C1-4B7C-8E95-9A80F2AE92B3}" dt="2024-07-09T12:21:08.950" v="1912" actId="2696"/>
        <pc:sldMkLst>
          <pc:docMk/>
          <pc:sldMk cId="503071265" sldId="313"/>
        </pc:sldMkLst>
        <pc:spChg chg="mod">
          <ac:chgData name="Gerard Fernandes" userId="e1844ed2de0e27af" providerId="LiveId" clId="{9C81CDF0-42C1-4B7C-8E95-9A80F2AE92B3}" dt="2024-07-09T11:53:41.021" v="1184" actId="20577"/>
          <ac:spMkLst>
            <pc:docMk/>
            <pc:sldMk cId="503071265" sldId="313"/>
            <ac:spMk id="2" creationId="{A2CE251E-D53F-B088-1D09-E30C594DC736}"/>
          </ac:spMkLst>
        </pc:spChg>
      </pc:sldChg>
      <pc:sldChg chg="new del">
        <pc:chgData name="Gerard Fernandes" userId="e1844ed2de0e27af" providerId="LiveId" clId="{9C81CDF0-42C1-4B7C-8E95-9A80F2AE92B3}" dt="2024-07-09T11:54:28.637" v="1186" actId="680"/>
        <pc:sldMkLst>
          <pc:docMk/>
          <pc:sldMk cId="2481713835" sldId="314"/>
        </pc:sldMkLst>
      </pc:sldChg>
      <pc:sldChg chg="modSp new del mod">
        <pc:chgData name="Gerard Fernandes" userId="e1844ed2de0e27af" providerId="LiveId" clId="{9C81CDF0-42C1-4B7C-8E95-9A80F2AE92B3}" dt="2024-07-09T12:21:21.043" v="1913" actId="2696"/>
        <pc:sldMkLst>
          <pc:docMk/>
          <pc:sldMk cId="3816272348" sldId="314"/>
        </pc:sldMkLst>
        <pc:spChg chg="mod">
          <ac:chgData name="Gerard Fernandes" userId="e1844ed2de0e27af" providerId="LiveId" clId="{9C81CDF0-42C1-4B7C-8E95-9A80F2AE92B3}" dt="2024-07-09T11:56:49.035" v="1276" actId="1035"/>
          <ac:spMkLst>
            <pc:docMk/>
            <pc:sldMk cId="3816272348" sldId="314"/>
            <ac:spMk id="2" creationId="{9AB93695-5CDA-AD48-F55F-4D988F4241A3}"/>
          </ac:spMkLst>
        </pc:spChg>
        <pc:spChg chg="mod">
          <ac:chgData name="Gerard Fernandes" userId="e1844ed2de0e27af" providerId="LiveId" clId="{9C81CDF0-42C1-4B7C-8E95-9A80F2AE92B3}" dt="2024-07-09T12:11:47.893" v="1819" actId="2711"/>
          <ac:spMkLst>
            <pc:docMk/>
            <pc:sldMk cId="3816272348" sldId="314"/>
            <ac:spMk id="3" creationId="{64B2AD2D-7D38-DCE1-EA18-540B49E5EF86}"/>
          </ac:spMkLst>
        </pc:spChg>
      </pc:sldChg>
      <pc:sldChg chg="addSp modSp new mod">
        <pc:chgData name="Gerard Fernandes" userId="e1844ed2de0e27af" providerId="LiveId" clId="{9C81CDF0-42C1-4B7C-8E95-9A80F2AE92B3}" dt="2024-07-09T12:20:33.852" v="1910" actId="14100"/>
        <pc:sldMkLst>
          <pc:docMk/>
          <pc:sldMk cId="926463489" sldId="315"/>
        </pc:sldMkLst>
        <pc:spChg chg="mod">
          <ac:chgData name="Gerard Fernandes" userId="e1844ed2de0e27af" providerId="LiveId" clId="{9C81CDF0-42C1-4B7C-8E95-9A80F2AE92B3}" dt="2024-07-09T12:20:33.852" v="1910" actId="14100"/>
          <ac:spMkLst>
            <pc:docMk/>
            <pc:sldMk cId="926463489" sldId="315"/>
            <ac:spMk id="2" creationId="{5DDAAD86-F32D-6662-CC4C-9CE504B1D744}"/>
          </ac:spMkLst>
        </pc:spChg>
        <pc:spChg chg="add mod">
          <ac:chgData name="Gerard Fernandes" userId="e1844ed2de0e27af" providerId="LiveId" clId="{9C81CDF0-42C1-4B7C-8E95-9A80F2AE92B3}" dt="2024-07-09T12:20:10.290" v="1905" actId="404"/>
          <ac:spMkLst>
            <pc:docMk/>
            <pc:sldMk cId="926463489" sldId="315"/>
            <ac:spMk id="4" creationId="{E50C4325-95D5-8A00-AD49-A56A90ADD3CF}"/>
          </ac:spMkLst>
        </pc:spChg>
      </pc:sldChg>
    </pc:docChg>
  </pc:docChgLst>
  <pc:docChgLst>
    <pc:chgData name="Gerard Fernandes" userId="e1844ed2de0e27af" providerId="LiveId" clId="{0A239DFB-CB39-4AD0-9BEF-40CEFB207635}"/>
    <pc:docChg chg="custSel modSld">
      <pc:chgData name="Gerard Fernandes" userId="e1844ed2de0e27af" providerId="LiveId" clId="{0A239DFB-CB39-4AD0-9BEF-40CEFB207635}" dt="2024-05-07T23:24:19.799" v="85" actId="20577"/>
      <pc:docMkLst>
        <pc:docMk/>
      </pc:docMkLst>
      <pc:sldChg chg="modSp mod">
        <pc:chgData name="Gerard Fernandes" userId="e1844ed2de0e27af" providerId="LiveId" clId="{0A239DFB-CB39-4AD0-9BEF-40CEFB207635}" dt="2024-05-07T23:22:08.668" v="1" actId="20577"/>
        <pc:sldMkLst>
          <pc:docMk/>
          <pc:sldMk cId="0" sldId="305"/>
        </pc:sldMkLst>
        <pc:spChg chg="mod">
          <ac:chgData name="Gerard Fernandes" userId="e1844ed2de0e27af" providerId="LiveId" clId="{0A239DFB-CB39-4AD0-9BEF-40CEFB207635}" dt="2024-05-07T23:22:08.668" v="1" actId="20577"/>
          <ac:spMkLst>
            <pc:docMk/>
            <pc:sldMk cId="0" sldId="305"/>
            <ac:spMk id="3" creationId="{ED32FB00-C6BF-CF2A-7E99-EF7E30DC9728}"/>
          </ac:spMkLst>
        </pc:spChg>
      </pc:sldChg>
      <pc:sldChg chg="modSp mod">
        <pc:chgData name="Gerard Fernandes" userId="e1844ed2de0e27af" providerId="LiveId" clId="{0A239DFB-CB39-4AD0-9BEF-40CEFB207635}" dt="2024-05-07T23:24:19.799" v="85" actId="20577"/>
        <pc:sldMkLst>
          <pc:docMk/>
          <pc:sldMk cId="783873478" sldId="306"/>
        </pc:sldMkLst>
        <pc:spChg chg="mod">
          <ac:chgData name="Gerard Fernandes" userId="e1844ed2de0e27af" providerId="LiveId" clId="{0A239DFB-CB39-4AD0-9BEF-40CEFB207635}" dt="2024-05-07T23:24:19.799" v="85" actId="20577"/>
          <ac:spMkLst>
            <pc:docMk/>
            <pc:sldMk cId="783873478" sldId="306"/>
            <ac:spMk id="2" creationId="{D58258D0-5D39-411B-41E2-E53D83FC0D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3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3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3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3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3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79" name="Title 1"/>
          <p:cNvSpPr>
            <a:spLocks noGrp="1"/>
          </p:cNvSpPr>
          <p:nvPr>
            <p:ph type="ctrTitle"/>
          </p:nvPr>
        </p:nvSpPr>
        <p:spPr>
          <a:xfrm>
            <a:off x="2201267" y="1621191"/>
            <a:ext cx="13207604" cy="3448756"/>
          </a:xfrm>
        </p:spPr>
        <p:txBody>
          <a:bodyPr anchor="b"/>
          <a:lstStyle>
            <a:lvl1pPr algn="ctr">
              <a:defRPr sz="8666"/>
            </a:lvl1pPr>
          </a:lstStyle>
          <a:p>
            <a:r>
              <a:rPr lang="en-US"/>
              <a:t>Click to edit Master title style</a:t>
            </a:r>
            <a:endParaRPr lang="en-US" dirty="0"/>
          </a:p>
        </p:txBody>
      </p:sp>
      <p:sp>
        <p:nvSpPr>
          <p:cNvPr id="1048680" name="Subtitle 2"/>
          <p:cNvSpPr>
            <a:spLocks noGrp="1"/>
          </p:cNvSpPr>
          <p:nvPr>
            <p:ph type="subTitle" idx="1"/>
          </p:nvPr>
        </p:nvSpPr>
        <p:spPr>
          <a:xfrm>
            <a:off x="2201267" y="5202944"/>
            <a:ext cx="13207604"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en-US" dirty="0"/>
          </a:p>
        </p:txBody>
      </p:sp>
      <p:sp>
        <p:nvSpPr>
          <p:cNvPr id="1048681"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82" name="Footer Placeholder 4"/>
          <p:cNvSpPr>
            <a:spLocks noGrp="1"/>
          </p:cNvSpPr>
          <p:nvPr>
            <p:ph type="ftr" sz="quarter" idx="11"/>
          </p:nvPr>
        </p:nvSpPr>
        <p:spPr/>
        <p:txBody>
          <a:bodyPr/>
          <a:lstStyle/>
          <a:p>
            <a:endParaRPr lang="en-IN"/>
          </a:p>
        </p:txBody>
      </p:sp>
      <p:sp>
        <p:nvSpPr>
          <p:cNvPr id="1048683" name="Slide Number Placeholder 5"/>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04" name="Title 1"/>
          <p:cNvSpPr>
            <a:spLocks noGrp="1"/>
          </p:cNvSpPr>
          <p:nvPr>
            <p:ph type="title"/>
          </p:nvPr>
        </p:nvSpPr>
        <p:spPr/>
        <p:txBody>
          <a:bodyPr/>
          <a:lstStyle/>
          <a:p>
            <a:r>
              <a:rPr lang="en-US"/>
              <a:t>Click to edit Master title style</a:t>
            </a:r>
            <a:endParaRPr lang="en-US" dirty="0"/>
          </a:p>
        </p:txBody>
      </p:sp>
      <p:sp>
        <p:nvSpPr>
          <p:cNvPr id="104870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6"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707" name="Footer Placeholder 4"/>
          <p:cNvSpPr>
            <a:spLocks noGrp="1"/>
          </p:cNvSpPr>
          <p:nvPr>
            <p:ph type="ftr" sz="quarter" idx="11"/>
          </p:nvPr>
        </p:nvSpPr>
        <p:spPr/>
        <p:txBody>
          <a:bodyPr/>
          <a:lstStyle/>
          <a:p>
            <a:endParaRPr lang="en-IN"/>
          </a:p>
        </p:txBody>
      </p:sp>
      <p:sp>
        <p:nvSpPr>
          <p:cNvPr id="1048708" name="Slide Number Placeholder 5"/>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88" name="Vertical Title 1"/>
          <p:cNvSpPr>
            <a:spLocks noGrp="1"/>
          </p:cNvSpPr>
          <p:nvPr>
            <p:ph type="title" orient="vert"/>
          </p:nvPr>
        </p:nvSpPr>
        <p:spPr>
          <a:xfrm>
            <a:off x="12602255" y="527403"/>
            <a:ext cx="3797186" cy="8394877"/>
          </a:xfrm>
        </p:spPr>
        <p:txBody>
          <a:bodyPr vert="eaVert"/>
          <a:lstStyle/>
          <a:p>
            <a:r>
              <a:rPr lang="en-US"/>
              <a:t>Click to edit Master title style</a:t>
            </a:r>
            <a:endParaRPr lang="en-US" dirty="0"/>
          </a:p>
        </p:txBody>
      </p:sp>
      <p:sp>
        <p:nvSpPr>
          <p:cNvPr id="1048689" name="Vertical Text Placeholder 2"/>
          <p:cNvSpPr>
            <a:spLocks noGrp="1"/>
          </p:cNvSpPr>
          <p:nvPr>
            <p:ph type="body" orient="vert" idx="1"/>
          </p:nvPr>
        </p:nvSpPr>
        <p:spPr>
          <a:xfrm>
            <a:off x="1210697" y="527403"/>
            <a:ext cx="11171431"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90"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91" name="Footer Placeholder 4"/>
          <p:cNvSpPr>
            <a:spLocks noGrp="1"/>
          </p:cNvSpPr>
          <p:nvPr>
            <p:ph type="ftr" sz="quarter" idx="11"/>
          </p:nvPr>
        </p:nvSpPr>
        <p:spPr/>
        <p:txBody>
          <a:bodyPr/>
          <a:lstStyle/>
          <a:p>
            <a:endParaRPr lang="en-IN"/>
          </a:p>
        </p:txBody>
      </p:sp>
      <p:sp>
        <p:nvSpPr>
          <p:cNvPr id="1048692" name="Slide Number Placeholder 5"/>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583" name="Rectangle 6"/>
          <p:cNvSpPr/>
          <p:nvPr/>
        </p:nvSpPr>
        <p:spPr>
          <a:xfrm>
            <a:off x="1330053" y="1945589"/>
            <a:ext cx="14766101" cy="116542"/>
          </a:xfrm>
          <a:prstGeom prst="rect">
            <a:avLst/>
          </a:prstGeom>
          <a:blipFill dpi="0" rotWithShape="1">
            <a:blip r:embed="rId2">
              <a:alphaModFix amt="8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584" name="Rectangle 7"/>
          <p:cNvSpPr/>
          <p:nvPr/>
        </p:nvSpPr>
        <p:spPr>
          <a:xfrm>
            <a:off x="1330053" y="6210673"/>
            <a:ext cx="14766101" cy="116542"/>
          </a:xfrm>
          <a:prstGeom prst="rect">
            <a:avLst/>
          </a:prstGeom>
          <a:blipFill dpi="0" rotWithShape="1">
            <a:blip r:embed="rId2">
              <a:alphaModFix amt="85000"/>
              <a:lum bright="70000" contrast="-70000"/>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585" name="Rectangle 8"/>
          <p:cNvSpPr/>
          <p:nvPr/>
        </p:nvSpPr>
        <p:spPr>
          <a:xfrm>
            <a:off x="1330053" y="2144681"/>
            <a:ext cx="14766101" cy="3962400"/>
          </a:xfrm>
          <a:prstGeom prst="rect">
            <a:avLst/>
          </a:prstGeom>
          <a:blipFill dpi="0" rotWithShape="1">
            <a:blip r:embed="rId2">
              <a:alphaModFix amt="85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3" name="Group 9"/>
          <p:cNvGrpSpPr/>
          <p:nvPr/>
        </p:nvGrpSpPr>
        <p:grpSpPr>
          <a:xfrm>
            <a:off x="13937337" y="5877333"/>
            <a:ext cx="1561259" cy="1561303"/>
            <a:chOff x="9685338" y="4460675"/>
            <a:chExt cx="1080904" cy="1080902"/>
          </a:xfrm>
        </p:grpSpPr>
        <p:sp>
          <p:nvSpPr>
            <p:cNvPr id="1048586" name="Oval 10"/>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1048587"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048588" name="Title 1"/>
          <p:cNvSpPr>
            <a:spLocks noGrp="1"/>
          </p:cNvSpPr>
          <p:nvPr>
            <p:ph type="ctrTitle"/>
          </p:nvPr>
        </p:nvSpPr>
        <p:spPr>
          <a:xfrm>
            <a:off x="1518874" y="2068767"/>
            <a:ext cx="14396288" cy="4385056"/>
          </a:xfrm>
        </p:spPr>
        <p:txBody>
          <a:bodyPr anchor="ctr">
            <a:noAutofit/>
          </a:bodyPr>
          <a:lstStyle>
            <a:lvl1pPr algn="l">
              <a:lnSpc>
                <a:spcPct val="80000"/>
              </a:lnSpc>
              <a:defRPr sz="13866"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1048589" name="Subtitle 2"/>
          <p:cNvSpPr>
            <a:spLocks noGrp="1"/>
          </p:cNvSpPr>
          <p:nvPr>
            <p:ph type="subTitle" idx="1"/>
          </p:nvPr>
        </p:nvSpPr>
        <p:spPr>
          <a:xfrm>
            <a:off x="1545290" y="6339840"/>
            <a:ext cx="11398162" cy="1545336"/>
          </a:xfrm>
        </p:spPr>
        <p:txBody>
          <a:bodyPr>
            <a:normAutofit/>
          </a:bodyPr>
          <a:lstStyle>
            <a:lvl1pPr marL="0" indent="0" algn="l">
              <a:buNone/>
              <a:defRPr sz="3178">
                <a:solidFill>
                  <a:schemeClr val="tx1"/>
                </a:solidFill>
              </a:defRPr>
            </a:lvl1pPr>
            <a:lvl2pPr marL="660380" indent="0" algn="ctr">
              <a:buNone/>
              <a:defRPr sz="3178"/>
            </a:lvl2pPr>
            <a:lvl3pPr marL="1320759" indent="0" algn="ctr">
              <a:buNone/>
              <a:defRPr sz="3178"/>
            </a:lvl3pPr>
            <a:lvl4pPr marL="1981139" indent="0" algn="ctr">
              <a:buNone/>
              <a:defRPr sz="2889"/>
            </a:lvl4pPr>
            <a:lvl5pPr marL="2641519" indent="0" algn="ctr">
              <a:buNone/>
              <a:defRPr sz="2889"/>
            </a:lvl5pPr>
            <a:lvl6pPr marL="3301898" indent="0" algn="ctr">
              <a:buNone/>
              <a:defRPr sz="2889"/>
            </a:lvl6pPr>
            <a:lvl7pPr marL="3962278" indent="0" algn="ctr">
              <a:buNone/>
              <a:defRPr sz="2889"/>
            </a:lvl7pPr>
            <a:lvl8pPr marL="4622658" indent="0" algn="ctr">
              <a:buNone/>
              <a:defRPr sz="2889"/>
            </a:lvl8pPr>
            <a:lvl9pPr marL="5283037" indent="0" algn="ctr">
              <a:buNone/>
              <a:defRPr sz="2889"/>
            </a:lvl9pPr>
          </a:lstStyle>
          <a:p>
            <a:r>
              <a:rPr lang="en-US"/>
              <a:t>Click to edit Master subtitle style</a:t>
            </a:r>
            <a:endParaRPr lang="en-US" dirty="0"/>
          </a:p>
        </p:txBody>
      </p:sp>
      <p:sp>
        <p:nvSpPr>
          <p:cNvPr id="1048590"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591" name="Footer Placeholder 4"/>
          <p:cNvSpPr>
            <a:spLocks noGrp="1"/>
          </p:cNvSpPr>
          <p:nvPr>
            <p:ph type="ftr" sz="quarter" idx="11"/>
          </p:nvPr>
        </p:nvSpPr>
        <p:spPr/>
        <p:txBody>
          <a:bodyPr/>
          <a:lstStyle/>
          <a:p>
            <a:endParaRPr lang="en-IN"/>
          </a:p>
        </p:txBody>
      </p:sp>
      <p:sp>
        <p:nvSpPr>
          <p:cNvPr id="1048592" name="Slide Number Placeholder 5"/>
          <p:cNvSpPr>
            <a:spLocks noGrp="1"/>
          </p:cNvSpPr>
          <p:nvPr>
            <p:ph type="sldNum" sz="quarter" idx="12"/>
          </p:nvPr>
        </p:nvSpPr>
        <p:spPr>
          <a:xfrm>
            <a:off x="13855754" y="6195705"/>
            <a:ext cx="1724424" cy="924560"/>
          </a:xfrm>
        </p:spPr>
        <p:txBody>
          <a:bodyPr/>
          <a:lstStyle>
            <a:lvl1pPr>
              <a:defRPr sz="4044"/>
            </a:lvl1pPr>
          </a:lstStyle>
          <a:p>
            <a:fld id="{ECA25A1B-7335-4B7F-9FC3-32164398F3D8}" type="slidenum">
              <a:rPr lang="en-IN" smtClean="0"/>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a:t>Click to edit Master title style</a:t>
            </a:r>
            <a:endParaRPr lang="en-US" dirty="0"/>
          </a:p>
        </p:txBody>
      </p:sp>
      <p:sp>
        <p:nvSpPr>
          <p:cNvPr id="104862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23"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24" name="Footer Placeholder 4"/>
          <p:cNvSpPr>
            <a:spLocks noGrp="1"/>
          </p:cNvSpPr>
          <p:nvPr>
            <p:ph type="ftr" sz="quarter" idx="11"/>
          </p:nvPr>
        </p:nvSpPr>
        <p:spPr/>
        <p:txBody>
          <a:bodyPr/>
          <a:lstStyle/>
          <a:p>
            <a:endParaRPr lang="en-IN"/>
          </a:p>
        </p:txBody>
      </p:sp>
      <p:sp>
        <p:nvSpPr>
          <p:cNvPr id="1048625" name="Slide Number Placeholder 5"/>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8650" name="Rectangle 6"/>
          <p:cNvSpPr/>
          <p:nvPr/>
        </p:nvSpPr>
        <p:spPr>
          <a:xfrm>
            <a:off x="0" y="7103762"/>
            <a:ext cx="17610138" cy="2802237"/>
          </a:xfrm>
          <a:prstGeom prst="rect">
            <a:avLst/>
          </a:prstGeom>
          <a:blipFill dpi="0" rotWithShape="1">
            <a:blip r:embed="rId2">
              <a:alphaModFix amt="85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651" name="Title 1"/>
          <p:cNvSpPr>
            <a:spLocks noGrp="1"/>
          </p:cNvSpPr>
          <p:nvPr>
            <p:ph type="title"/>
          </p:nvPr>
        </p:nvSpPr>
        <p:spPr>
          <a:xfrm>
            <a:off x="3130202" y="1769872"/>
            <a:ext cx="13405718" cy="5085080"/>
          </a:xfrm>
        </p:spPr>
        <p:txBody>
          <a:bodyPr anchor="ctr">
            <a:normAutofit/>
          </a:bodyPr>
          <a:lstStyle>
            <a:lvl1pPr>
              <a:lnSpc>
                <a:spcPct val="80000"/>
              </a:lnSpc>
              <a:defRPr sz="11555" b="0"/>
            </a:lvl1pPr>
          </a:lstStyle>
          <a:p>
            <a:r>
              <a:rPr lang="en-US"/>
              <a:t>Click to edit Master title style</a:t>
            </a:r>
            <a:endParaRPr lang="en-US" dirty="0"/>
          </a:p>
        </p:txBody>
      </p:sp>
      <p:sp>
        <p:nvSpPr>
          <p:cNvPr id="1048652" name="Text Placeholder 2"/>
          <p:cNvSpPr>
            <a:spLocks noGrp="1"/>
          </p:cNvSpPr>
          <p:nvPr>
            <p:ph type="body" idx="1"/>
          </p:nvPr>
        </p:nvSpPr>
        <p:spPr>
          <a:xfrm>
            <a:off x="3128247" y="7251192"/>
            <a:ext cx="13075527" cy="1540933"/>
          </a:xfrm>
        </p:spPr>
        <p:txBody>
          <a:bodyPr anchor="t">
            <a:normAutofit/>
          </a:bodyPr>
          <a:lstStyle>
            <a:lvl1pPr marL="0" indent="0">
              <a:buNone/>
              <a:defRPr sz="2889">
                <a:solidFill>
                  <a:schemeClr val="tx1"/>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a:t>Click to edit Master text styles</a:t>
            </a:r>
          </a:p>
        </p:txBody>
      </p:sp>
      <p:sp>
        <p:nvSpPr>
          <p:cNvPr id="1048653" name="Date Placeholder 3"/>
          <p:cNvSpPr>
            <a:spLocks noGrp="1"/>
          </p:cNvSpPr>
          <p:nvPr>
            <p:ph type="dt" sz="half" idx="10"/>
          </p:nvPr>
        </p:nvSpPr>
        <p:spPr>
          <a:xfrm>
            <a:off x="12412703" y="9060689"/>
            <a:ext cx="3819443" cy="527403"/>
          </a:xfrm>
        </p:spPr>
        <p:txBody>
          <a:bodyPr/>
          <a:lstStyle/>
          <a:p>
            <a:fld id="{A2C9295A-8071-4D5B-B31F-68081F9C9FCB}" type="datetimeFigureOut">
              <a:rPr lang="en-IN" smtClean="0"/>
              <a:t>09-07-2024</a:t>
            </a:fld>
            <a:endParaRPr lang="en-IN"/>
          </a:p>
        </p:txBody>
      </p:sp>
      <p:sp>
        <p:nvSpPr>
          <p:cNvPr id="1048654" name="Footer Placeholder 4"/>
          <p:cNvSpPr>
            <a:spLocks noGrp="1"/>
          </p:cNvSpPr>
          <p:nvPr>
            <p:ph type="ftr" sz="quarter" idx="11"/>
          </p:nvPr>
        </p:nvSpPr>
        <p:spPr>
          <a:xfrm>
            <a:off x="3152706" y="9060689"/>
            <a:ext cx="9139662" cy="527403"/>
          </a:xfrm>
        </p:spPr>
        <p:txBody>
          <a:bodyPr/>
          <a:lstStyle/>
          <a:p>
            <a:endParaRPr lang="en-IN"/>
          </a:p>
        </p:txBody>
      </p:sp>
      <p:grpSp>
        <p:nvGrpSpPr>
          <p:cNvPr id="57" name="Group 7"/>
          <p:cNvGrpSpPr/>
          <p:nvPr/>
        </p:nvGrpSpPr>
        <p:grpSpPr>
          <a:xfrm>
            <a:off x="1296204" y="3359558"/>
            <a:ext cx="1561259" cy="1561303"/>
            <a:chOff x="9685338" y="4460675"/>
            <a:chExt cx="1080904" cy="1080902"/>
          </a:xfrm>
        </p:grpSpPr>
        <p:sp>
          <p:nvSpPr>
            <p:cNvPr id="1048655" name="Oval 8"/>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1048656"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048657" name="Slide Number Placeholder 5"/>
          <p:cNvSpPr>
            <a:spLocks noGrp="1"/>
          </p:cNvSpPr>
          <p:nvPr>
            <p:ph type="sldNum" sz="quarter" idx="12"/>
          </p:nvPr>
        </p:nvSpPr>
        <p:spPr>
          <a:xfrm>
            <a:off x="1218644" y="3619970"/>
            <a:ext cx="1716379" cy="1040480"/>
          </a:xfrm>
        </p:spPr>
        <p:txBody>
          <a:bodyPr/>
          <a:lstStyle>
            <a:lvl1pPr>
              <a:defRPr sz="4044"/>
            </a:lvl1pPr>
          </a:lstStyle>
          <a:p>
            <a:fld id="{ECA25A1B-7335-4B7F-9FC3-32164398F3D8}"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4" name="Title 1"/>
          <p:cNvSpPr>
            <a:spLocks noGrp="1"/>
          </p:cNvSpPr>
          <p:nvPr>
            <p:ph type="title"/>
          </p:nvPr>
        </p:nvSpPr>
        <p:spPr/>
        <p:txBody>
          <a:bodyPr/>
          <a:lstStyle/>
          <a:p>
            <a:r>
              <a:rPr lang="en-US"/>
              <a:t>Click to edit Master title style</a:t>
            </a:r>
            <a:endParaRPr lang="en-US" dirty="0"/>
          </a:p>
        </p:txBody>
      </p:sp>
      <p:sp>
        <p:nvSpPr>
          <p:cNvPr id="1048645" name="Content Placeholder 2"/>
          <p:cNvSpPr>
            <a:spLocks noGrp="1"/>
          </p:cNvSpPr>
          <p:nvPr>
            <p:ph sz="half" idx="1"/>
          </p:nvPr>
        </p:nvSpPr>
        <p:spPr>
          <a:xfrm>
            <a:off x="1545290" y="3169920"/>
            <a:ext cx="6867954" cy="5745480"/>
          </a:xfrm>
        </p:spPr>
        <p:txBody>
          <a:bodyPr/>
          <a:lstStyle>
            <a:lvl1pPr>
              <a:defRPr sz="2889"/>
            </a:lvl1pPr>
            <a:lvl2pPr>
              <a:defRPr sz="2600"/>
            </a:lvl2pPr>
            <a:lvl3pPr>
              <a:defRPr sz="2311"/>
            </a:lvl3pPr>
            <a:lvl4pPr>
              <a:defRPr sz="2311"/>
            </a:lvl4pPr>
            <a:lvl5pPr>
              <a:defRPr sz="2311"/>
            </a:lvl5pPr>
            <a:lvl6pPr>
              <a:defRPr sz="2311"/>
            </a:lvl6pPr>
            <a:lvl7pPr>
              <a:defRPr sz="2311"/>
            </a:lvl7pPr>
            <a:lvl8pPr>
              <a:defRPr sz="2311"/>
            </a:lvl8pPr>
            <a:lvl9pPr>
              <a:defRPr sz="23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6" name="Content Placeholder 3"/>
          <p:cNvSpPr>
            <a:spLocks noGrp="1"/>
          </p:cNvSpPr>
          <p:nvPr>
            <p:ph sz="half" idx="2"/>
          </p:nvPr>
        </p:nvSpPr>
        <p:spPr>
          <a:xfrm>
            <a:off x="9192492" y="3169920"/>
            <a:ext cx="6867954" cy="5745480"/>
          </a:xfrm>
        </p:spPr>
        <p:txBody>
          <a:bodyPr/>
          <a:lstStyle>
            <a:lvl1pPr>
              <a:defRPr sz="2889"/>
            </a:lvl1pPr>
            <a:lvl2pPr>
              <a:defRPr sz="2600"/>
            </a:lvl2pPr>
            <a:lvl3pPr>
              <a:defRPr sz="2311"/>
            </a:lvl3pPr>
            <a:lvl4pPr>
              <a:defRPr sz="2311"/>
            </a:lvl4pPr>
            <a:lvl5pPr>
              <a:defRPr sz="2311"/>
            </a:lvl5pPr>
            <a:lvl6pPr>
              <a:defRPr sz="2311"/>
            </a:lvl6pPr>
            <a:lvl7pPr>
              <a:defRPr sz="2311"/>
            </a:lvl7pPr>
            <a:lvl8pPr>
              <a:defRPr sz="2311"/>
            </a:lvl8pPr>
            <a:lvl9pPr>
              <a:defRPr sz="23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7" name="Date Placeholder 4"/>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48" name="Footer Placeholder 5"/>
          <p:cNvSpPr>
            <a:spLocks noGrp="1"/>
          </p:cNvSpPr>
          <p:nvPr>
            <p:ph type="ftr" sz="quarter" idx="11"/>
          </p:nvPr>
        </p:nvSpPr>
        <p:spPr/>
        <p:txBody>
          <a:bodyPr/>
          <a:lstStyle/>
          <a:p>
            <a:endParaRPr lang="en-IN"/>
          </a:p>
        </p:txBody>
      </p:sp>
      <p:sp>
        <p:nvSpPr>
          <p:cNvPr id="1048649" name="Slide Number Placeholder 6"/>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71" name="Title 9"/>
          <p:cNvSpPr>
            <a:spLocks noGrp="1"/>
          </p:cNvSpPr>
          <p:nvPr>
            <p:ph type="title"/>
          </p:nvPr>
        </p:nvSpPr>
        <p:spPr/>
        <p:txBody>
          <a:bodyPr/>
          <a:lstStyle/>
          <a:p>
            <a:r>
              <a:rPr lang="en-US"/>
              <a:t>Click to edit Master title style</a:t>
            </a:r>
            <a:endParaRPr lang="en-US" dirty="0"/>
          </a:p>
        </p:txBody>
      </p:sp>
      <p:sp>
        <p:nvSpPr>
          <p:cNvPr id="1048672" name="Text Placeholder 2"/>
          <p:cNvSpPr>
            <a:spLocks noGrp="1"/>
          </p:cNvSpPr>
          <p:nvPr>
            <p:ph type="body" idx="1"/>
          </p:nvPr>
        </p:nvSpPr>
        <p:spPr>
          <a:xfrm>
            <a:off x="1540887" y="2958592"/>
            <a:ext cx="6867954" cy="924560"/>
          </a:xfrm>
        </p:spPr>
        <p:txBody>
          <a:bodyPr anchor="ctr">
            <a:normAutofit/>
          </a:bodyPr>
          <a:lstStyle>
            <a:lvl1pPr marL="0" indent="0">
              <a:buNone/>
              <a:defRPr sz="2889" b="1">
                <a:solidFill>
                  <a:schemeClr val="accent1">
                    <a:lumMod val="75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1048673" name="Content Placeholder 3"/>
          <p:cNvSpPr>
            <a:spLocks noGrp="1"/>
          </p:cNvSpPr>
          <p:nvPr>
            <p:ph sz="half" idx="2"/>
          </p:nvPr>
        </p:nvSpPr>
        <p:spPr>
          <a:xfrm>
            <a:off x="1545290" y="3962400"/>
            <a:ext cx="6867954" cy="4754880"/>
          </a:xfrm>
        </p:spPr>
        <p:txBody>
          <a:bodyPr/>
          <a:lstStyle>
            <a:lvl1pPr>
              <a:defRPr sz="2889"/>
            </a:lvl1pPr>
            <a:lvl2pPr>
              <a:defRPr sz="2600"/>
            </a:lvl2pPr>
            <a:lvl3pPr>
              <a:defRPr sz="2311"/>
            </a:lvl3pPr>
            <a:lvl4pPr>
              <a:defRPr sz="2311"/>
            </a:lvl4pPr>
            <a:lvl5pPr>
              <a:defRPr sz="2311"/>
            </a:lvl5pPr>
            <a:lvl6pPr>
              <a:defRPr sz="2311"/>
            </a:lvl6pPr>
            <a:lvl7pPr>
              <a:defRPr sz="2311"/>
            </a:lvl7pPr>
            <a:lvl8pPr>
              <a:defRPr sz="2311"/>
            </a:lvl8pPr>
            <a:lvl9pPr>
              <a:defRPr sz="23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4" name="Text Placeholder 4"/>
          <p:cNvSpPr>
            <a:spLocks noGrp="1"/>
          </p:cNvSpPr>
          <p:nvPr>
            <p:ph type="body" sz="quarter" idx="3"/>
          </p:nvPr>
        </p:nvSpPr>
        <p:spPr>
          <a:xfrm>
            <a:off x="9192492" y="2958592"/>
            <a:ext cx="6867954" cy="924560"/>
          </a:xfrm>
        </p:spPr>
        <p:txBody>
          <a:bodyPr anchor="ctr">
            <a:normAutofit/>
          </a:bodyPr>
          <a:lstStyle>
            <a:lvl1pPr marL="0" indent="0">
              <a:buNone/>
              <a:defRPr sz="2889" b="1">
                <a:solidFill>
                  <a:schemeClr val="accent1">
                    <a:lumMod val="75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1048675" name="Content Placeholder 5"/>
          <p:cNvSpPr>
            <a:spLocks noGrp="1"/>
          </p:cNvSpPr>
          <p:nvPr>
            <p:ph sz="quarter" idx="4"/>
          </p:nvPr>
        </p:nvSpPr>
        <p:spPr>
          <a:xfrm>
            <a:off x="9192492" y="3962400"/>
            <a:ext cx="6867954" cy="4754880"/>
          </a:xfrm>
        </p:spPr>
        <p:txBody>
          <a:bodyPr/>
          <a:lstStyle>
            <a:lvl1pPr>
              <a:defRPr sz="2889"/>
            </a:lvl1pPr>
            <a:lvl2pPr>
              <a:defRPr sz="2600"/>
            </a:lvl2pPr>
            <a:lvl3pPr>
              <a:defRPr sz="2311"/>
            </a:lvl3pPr>
            <a:lvl4pPr>
              <a:defRPr sz="2311"/>
            </a:lvl4pPr>
            <a:lvl5pPr>
              <a:defRPr sz="2311"/>
            </a:lvl5pPr>
            <a:lvl6pPr>
              <a:defRPr sz="2311"/>
            </a:lvl6pPr>
            <a:lvl7pPr>
              <a:defRPr sz="2311"/>
            </a:lvl7pPr>
            <a:lvl8pPr>
              <a:defRPr sz="2311"/>
            </a:lvl8pPr>
            <a:lvl9pPr>
              <a:defRPr sz="23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6" name="Date Placeholder 6"/>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77" name="Footer Placeholder 7"/>
          <p:cNvSpPr>
            <a:spLocks noGrp="1"/>
          </p:cNvSpPr>
          <p:nvPr>
            <p:ph type="ftr" sz="quarter" idx="11"/>
          </p:nvPr>
        </p:nvSpPr>
        <p:spPr/>
        <p:txBody>
          <a:bodyPr/>
          <a:lstStyle/>
          <a:p>
            <a:endParaRPr lang="en-IN"/>
          </a:p>
        </p:txBody>
      </p:sp>
      <p:sp>
        <p:nvSpPr>
          <p:cNvPr id="1048678" name="Slide Number Placeholder 8"/>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67" name="Title 5"/>
          <p:cNvSpPr>
            <a:spLocks noGrp="1"/>
          </p:cNvSpPr>
          <p:nvPr>
            <p:ph type="title"/>
          </p:nvPr>
        </p:nvSpPr>
        <p:spPr/>
        <p:txBody>
          <a:bodyPr/>
          <a:lstStyle/>
          <a:p>
            <a:r>
              <a:rPr lang="en-US"/>
              <a:t>Click to edit Master title style</a:t>
            </a:r>
            <a:endParaRPr lang="en-US" dirty="0"/>
          </a:p>
        </p:txBody>
      </p:sp>
      <p:sp>
        <p:nvSpPr>
          <p:cNvPr id="1048668" name="Date Placeholder 2"/>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69" name="Footer Placeholder 3"/>
          <p:cNvSpPr>
            <a:spLocks noGrp="1"/>
          </p:cNvSpPr>
          <p:nvPr>
            <p:ph type="ftr" sz="quarter" idx="11"/>
          </p:nvPr>
        </p:nvSpPr>
        <p:spPr/>
        <p:txBody>
          <a:bodyPr/>
          <a:lstStyle/>
          <a:p>
            <a:endParaRPr lang="en-IN"/>
          </a:p>
        </p:txBody>
      </p:sp>
      <p:sp>
        <p:nvSpPr>
          <p:cNvPr id="1048670" name="Slide Number Placeholder 4"/>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8" name="Date Placeholder 1"/>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19" name="Footer Placeholder 2"/>
          <p:cNvSpPr>
            <a:spLocks noGrp="1"/>
          </p:cNvSpPr>
          <p:nvPr>
            <p:ph type="ftr" sz="quarter" idx="11"/>
          </p:nvPr>
        </p:nvSpPr>
        <p:spPr/>
        <p:txBody>
          <a:bodyPr/>
          <a:lstStyle/>
          <a:p>
            <a:endParaRPr lang="en-IN"/>
          </a:p>
        </p:txBody>
      </p:sp>
      <p:sp>
        <p:nvSpPr>
          <p:cNvPr id="1048620" name="Slide Number Placeholder 3"/>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658" name="Rectangle 7"/>
          <p:cNvSpPr/>
          <p:nvPr/>
        </p:nvSpPr>
        <p:spPr>
          <a:xfrm>
            <a:off x="11993932" y="1"/>
            <a:ext cx="5616206" cy="9905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659" name="Title 1"/>
          <p:cNvSpPr>
            <a:spLocks noGrp="1"/>
          </p:cNvSpPr>
          <p:nvPr>
            <p:ph type="title"/>
          </p:nvPr>
        </p:nvSpPr>
        <p:spPr>
          <a:xfrm>
            <a:off x="12349109" y="990600"/>
            <a:ext cx="4622661" cy="2509520"/>
          </a:xfrm>
        </p:spPr>
        <p:txBody>
          <a:bodyPr anchor="b">
            <a:normAutofit/>
          </a:bodyPr>
          <a:lstStyle>
            <a:lvl1pPr>
              <a:defRPr sz="4622" b="1"/>
            </a:lvl1pPr>
          </a:lstStyle>
          <a:p>
            <a:r>
              <a:rPr lang="en-US"/>
              <a:t>Click to edit Master title style</a:t>
            </a:r>
            <a:endParaRPr lang="en-US" dirty="0"/>
          </a:p>
        </p:txBody>
      </p:sp>
      <p:sp>
        <p:nvSpPr>
          <p:cNvPr id="1048660" name="Content Placeholder 2"/>
          <p:cNvSpPr>
            <a:spLocks noGrp="1"/>
          </p:cNvSpPr>
          <p:nvPr>
            <p:ph idx="1"/>
          </p:nvPr>
        </p:nvSpPr>
        <p:spPr>
          <a:xfrm>
            <a:off x="1210697" y="990600"/>
            <a:ext cx="9694381" cy="7251192"/>
          </a:xfrm>
        </p:spPr>
        <p:txBody>
          <a:bodyPr/>
          <a:lstStyle>
            <a:lvl1pPr>
              <a:defRPr sz="2889"/>
            </a:lvl1pPr>
            <a:lvl2pPr>
              <a:defRPr sz="2600"/>
            </a:lvl2pPr>
            <a:lvl3pPr>
              <a:defRPr sz="2311"/>
            </a:lvl3pPr>
            <a:lvl4pPr>
              <a:defRPr sz="2311"/>
            </a:lvl4pPr>
            <a:lvl5pPr>
              <a:defRPr sz="2311"/>
            </a:lvl5pPr>
            <a:lvl6pPr>
              <a:defRPr sz="2311"/>
            </a:lvl6pPr>
            <a:lvl7pPr>
              <a:defRPr sz="2311"/>
            </a:lvl7pPr>
            <a:lvl8pPr>
              <a:defRPr sz="2311"/>
            </a:lvl8pPr>
            <a:lvl9pPr>
              <a:defRPr sz="23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1" name="Text Placeholder 3"/>
          <p:cNvSpPr>
            <a:spLocks noGrp="1"/>
          </p:cNvSpPr>
          <p:nvPr>
            <p:ph type="body" sz="half" idx="2"/>
          </p:nvPr>
        </p:nvSpPr>
        <p:spPr>
          <a:xfrm>
            <a:off x="12349109" y="3500120"/>
            <a:ext cx="4622661" cy="4754880"/>
          </a:xfrm>
        </p:spPr>
        <p:txBody>
          <a:bodyPr>
            <a:normAutofit/>
          </a:bodyPr>
          <a:lstStyle>
            <a:lvl1pPr marL="0" indent="0">
              <a:lnSpc>
                <a:spcPct val="100000"/>
              </a:lnSpc>
              <a:spcBef>
                <a:spcPts val="1444"/>
              </a:spcBef>
              <a:buNone/>
              <a:defRPr sz="2022">
                <a:solidFill>
                  <a:schemeClr val="accent1">
                    <a:lumMod val="75000"/>
                  </a:schemeClr>
                </a:solidFill>
              </a:defRPr>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1048662" name="Date Placeholder 4"/>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63" name="Footer Placeholder 5"/>
          <p:cNvSpPr>
            <a:spLocks noGrp="1"/>
          </p:cNvSpPr>
          <p:nvPr>
            <p:ph type="ftr" sz="quarter" idx="11"/>
          </p:nvPr>
        </p:nvSpPr>
        <p:spPr/>
        <p:txBody>
          <a:bodyPr/>
          <a:lstStyle/>
          <a:p>
            <a:endParaRPr lang="en-IN"/>
          </a:p>
        </p:txBody>
      </p:sp>
      <p:grpSp>
        <p:nvGrpSpPr>
          <p:cNvPr id="59" name="Group 8"/>
          <p:cNvGrpSpPr>
            <a:grpSpLocks noChangeAspect="1"/>
          </p:cNvGrpSpPr>
          <p:nvPr/>
        </p:nvGrpSpPr>
        <p:grpSpPr>
          <a:xfrm>
            <a:off x="16468664" y="8998428"/>
            <a:ext cx="660380" cy="660400"/>
            <a:chOff x="11361456" y="6195813"/>
            <a:chExt cx="548640" cy="548640"/>
          </a:xfrm>
        </p:grpSpPr>
        <p:sp>
          <p:nvSpPr>
            <p:cNvPr id="1048664" name="Oval 9"/>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48665"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1048666" name="Slide Number Placeholder 6"/>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93" name="Title 1"/>
          <p:cNvSpPr>
            <a:spLocks noGrp="1"/>
          </p:cNvSpPr>
          <p:nvPr>
            <p:ph type="title"/>
          </p:nvPr>
        </p:nvSpPr>
        <p:spPr/>
        <p:txBody>
          <a:bodyPr/>
          <a:lstStyle/>
          <a:p>
            <a:r>
              <a:rPr lang="en-US"/>
              <a:t>Click to edit Master title style</a:t>
            </a:r>
            <a:endParaRPr lang="en-US" dirty="0"/>
          </a:p>
        </p:txBody>
      </p:sp>
      <p:sp>
        <p:nvSpPr>
          <p:cNvPr id="104869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95"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96" name="Footer Placeholder 4"/>
          <p:cNvSpPr>
            <a:spLocks noGrp="1"/>
          </p:cNvSpPr>
          <p:nvPr>
            <p:ph type="ftr" sz="quarter" idx="11"/>
          </p:nvPr>
        </p:nvSpPr>
        <p:spPr/>
        <p:txBody>
          <a:bodyPr/>
          <a:lstStyle/>
          <a:p>
            <a:endParaRPr lang="en-IN"/>
          </a:p>
        </p:txBody>
      </p:sp>
      <p:sp>
        <p:nvSpPr>
          <p:cNvPr id="1048697" name="Slide Number Placeholder 5"/>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626" name="Rectangle 10"/>
          <p:cNvSpPr/>
          <p:nvPr/>
        </p:nvSpPr>
        <p:spPr>
          <a:xfrm>
            <a:off x="11993932" y="1"/>
            <a:ext cx="5616206" cy="9905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627" name="Title 1"/>
          <p:cNvSpPr>
            <a:spLocks noGrp="1"/>
          </p:cNvSpPr>
          <p:nvPr>
            <p:ph type="title"/>
          </p:nvPr>
        </p:nvSpPr>
        <p:spPr>
          <a:xfrm>
            <a:off x="12349109" y="990600"/>
            <a:ext cx="4622661" cy="2509520"/>
          </a:xfrm>
        </p:spPr>
        <p:txBody>
          <a:bodyPr anchor="b">
            <a:normAutofit/>
          </a:bodyPr>
          <a:lstStyle>
            <a:lvl1pPr>
              <a:defRPr sz="4622" b="1"/>
            </a:lvl1pPr>
          </a:lstStyle>
          <a:p>
            <a:r>
              <a:rPr lang="en-US"/>
              <a:t>Click to edit Master title style</a:t>
            </a:r>
            <a:endParaRPr lang="en-US" dirty="0"/>
          </a:p>
        </p:txBody>
      </p:sp>
      <p:sp>
        <p:nvSpPr>
          <p:cNvPr id="1048628" name="Picture Placeholder 2"/>
          <p:cNvSpPr>
            <a:spLocks noGrp="1" noChangeAspect="1"/>
          </p:cNvSpPr>
          <p:nvPr>
            <p:ph type="pic" idx="1"/>
          </p:nvPr>
        </p:nvSpPr>
        <p:spPr>
          <a:xfrm>
            <a:off x="0" y="0"/>
            <a:ext cx="11993931" cy="9906000"/>
          </a:xfrm>
          <a:solidFill>
            <a:schemeClr val="tx2">
              <a:lumMod val="20000"/>
              <a:lumOff val="80000"/>
            </a:schemeClr>
          </a:solidFill>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Click icon to add picture</a:t>
            </a:r>
            <a:endParaRPr lang="en-US" dirty="0"/>
          </a:p>
        </p:txBody>
      </p:sp>
      <p:sp>
        <p:nvSpPr>
          <p:cNvPr id="1048629" name="Text Placeholder 3"/>
          <p:cNvSpPr>
            <a:spLocks noGrp="1"/>
          </p:cNvSpPr>
          <p:nvPr>
            <p:ph type="body" sz="half" idx="2"/>
          </p:nvPr>
        </p:nvSpPr>
        <p:spPr>
          <a:xfrm>
            <a:off x="12349109" y="3500120"/>
            <a:ext cx="4622661" cy="4754880"/>
          </a:xfrm>
        </p:spPr>
        <p:txBody>
          <a:bodyPr>
            <a:normAutofit/>
          </a:bodyPr>
          <a:lstStyle>
            <a:lvl1pPr marL="0" indent="0">
              <a:lnSpc>
                <a:spcPct val="100000"/>
              </a:lnSpc>
              <a:spcBef>
                <a:spcPts val="1444"/>
              </a:spcBef>
              <a:buNone/>
              <a:defRPr sz="2022">
                <a:solidFill>
                  <a:schemeClr val="accent1">
                    <a:lumMod val="75000"/>
                  </a:schemeClr>
                </a:solidFill>
              </a:defRPr>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1048630" name="Date Placeholder 4"/>
          <p:cNvSpPr>
            <a:spLocks noGrp="1"/>
          </p:cNvSpPr>
          <p:nvPr>
            <p:ph type="dt" sz="half" idx="10"/>
          </p:nvPr>
        </p:nvSpPr>
        <p:spPr/>
        <p:txBody>
          <a:bodyPr/>
          <a:lstStyle/>
          <a:p>
            <a:fld id="{A2C9295A-8071-4D5B-B31F-68081F9C9FCB}" type="datetimeFigureOut">
              <a:rPr lang="en-IN" smtClean="0"/>
              <a:t>09-07-2024</a:t>
            </a:fld>
            <a:endParaRPr lang="en-IN"/>
          </a:p>
        </p:txBody>
      </p:sp>
      <p:grpSp>
        <p:nvGrpSpPr>
          <p:cNvPr id="52" name="Group 7"/>
          <p:cNvGrpSpPr>
            <a:grpSpLocks noChangeAspect="1"/>
          </p:cNvGrpSpPr>
          <p:nvPr/>
        </p:nvGrpSpPr>
        <p:grpSpPr>
          <a:xfrm>
            <a:off x="16468664" y="8998428"/>
            <a:ext cx="660380" cy="660400"/>
            <a:chOff x="11361456" y="6195813"/>
            <a:chExt cx="548640" cy="548640"/>
          </a:xfrm>
        </p:grpSpPr>
        <p:sp>
          <p:nvSpPr>
            <p:cNvPr id="1048631" name="Oval 8"/>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48632"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1048633" name="Slide Number Placeholder 6"/>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t>Click to edit Master title style</a:t>
            </a:r>
            <a:endParaRPr lang="en-US" dirty="0"/>
          </a:p>
        </p:txBody>
      </p:sp>
      <p:sp>
        <p:nvSpPr>
          <p:cNvPr id="104863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36"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37" name="Footer Placeholder 4"/>
          <p:cNvSpPr>
            <a:spLocks noGrp="1"/>
          </p:cNvSpPr>
          <p:nvPr>
            <p:ph type="ftr" sz="quarter" idx="11"/>
          </p:nvPr>
        </p:nvSpPr>
        <p:spPr/>
        <p:txBody>
          <a:bodyPr/>
          <a:lstStyle/>
          <a:p>
            <a:endParaRPr lang="en-IN"/>
          </a:p>
        </p:txBody>
      </p:sp>
      <p:sp>
        <p:nvSpPr>
          <p:cNvPr id="1048638" name="Slide Number Placeholder 5"/>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39" name="Vertical Title 1"/>
          <p:cNvSpPr>
            <a:spLocks noGrp="1"/>
          </p:cNvSpPr>
          <p:nvPr>
            <p:ph type="title" orient="vert"/>
          </p:nvPr>
        </p:nvSpPr>
        <p:spPr>
          <a:xfrm>
            <a:off x="12602255" y="770467"/>
            <a:ext cx="3687123" cy="8144933"/>
          </a:xfrm>
        </p:spPr>
        <p:txBody>
          <a:bodyPr vert="eaVert"/>
          <a:lstStyle/>
          <a:p>
            <a:r>
              <a:rPr lang="en-US"/>
              <a:t>Click to edit Master title style</a:t>
            </a:r>
            <a:endParaRPr lang="en-US" dirty="0"/>
          </a:p>
        </p:txBody>
      </p:sp>
      <p:sp>
        <p:nvSpPr>
          <p:cNvPr id="1048640" name="Vertical Text Placeholder 2"/>
          <p:cNvSpPr>
            <a:spLocks noGrp="1"/>
          </p:cNvSpPr>
          <p:nvPr>
            <p:ph type="body" orient="vert" idx="1"/>
          </p:nvPr>
        </p:nvSpPr>
        <p:spPr>
          <a:xfrm>
            <a:off x="1540887" y="770467"/>
            <a:ext cx="10841241" cy="81449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1"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42" name="Footer Placeholder 4"/>
          <p:cNvSpPr>
            <a:spLocks noGrp="1"/>
          </p:cNvSpPr>
          <p:nvPr>
            <p:ph type="ftr" sz="quarter" idx="11"/>
          </p:nvPr>
        </p:nvSpPr>
        <p:spPr/>
        <p:txBody>
          <a:bodyPr/>
          <a:lstStyle/>
          <a:p>
            <a:endParaRPr lang="en-IN"/>
          </a:p>
        </p:txBody>
      </p:sp>
      <p:sp>
        <p:nvSpPr>
          <p:cNvPr id="1048643" name="Slide Number Placeholder 5"/>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09" name="Title 1"/>
          <p:cNvSpPr>
            <a:spLocks noGrp="1"/>
          </p:cNvSpPr>
          <p:nvPr>
            <p:ph type="title"/>
          </p:nvPr>
        </p:nvSpPr>
        <p:spPr>
          <a:xfrm>
            <a:off x="1201525" y="2469622"/>
            <a:ext cx="15188744" cy="4120620"/>
          </a:xfrm>
        </p:spPr>
        <p:txBody>
          <a:bodyPr anchor="b"/>
          <a:lstStyle>
            <a:lvl1pPr>
              <a:defRPr sz="8666"/>
            </a:lvl1pPr>
          </a:lstStyle>
          <a:p>
            <a:r>
              <a:rPr lang="en-US"/>
              <a:t>Click to edit Master title style</a:t>
            </a:r>
            <a:endParaRPr lang="en-US" dirty="0"/>
          </a:p>
        </p:txBody>
      </p:sp>
      <p:sp>
        <p:nvSpPr>
          <p:cNvPr id="1048710" name="Text Placeholder 2"/>
          <p:cNvSpPr>
            <a:spLocks noGrp="1"/>
          </p:cNvSpPr>
          <p:nvPr>
            <p:ph type="body" idx="1"/>
          </p:nvPr>
        </p:nvSpPr>
        <p:spPr>
          <a:xfrm>
            <a:off x="1201525" y="6629225"/>
            <a:ext cx="15188744"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Click to edit Master text styles</a:t>
            </a:r>
          </a:p>
        </p:txBody>
      </p:sp>
      <p:sp>
        <p:nvSpPr>
          <p:cNvPr id="1048711" name="Date Placeholder 3"/>
          <p:cNvSpPr>
            <a:spLocks noGrp="1"/>
          </p:cNvSpPr>
          <p:nvPr>
            <p:ph type="dt" sz="half" idx="10"/>
          </p:nvPr>
        </p:nvSpPr>
        <p:spPr/>
        <p:txBody>
          <a:bodyPr/>
          <a:lstStyle/>
          <a:p>
            <a:fld id="{A2C9295A-8071-4D5B-B31F-68081F9C9FCB}" type="datetimeFigureOut">
              <a:rPr lang="en-IN" smtClean="0"/>
              <a:t>09-07-2024</a:t>
            </a:fld>
            <a:endParaRPr lang="en-IN"/>
          </a:p>
        </p:txBody>
      </p:sp>
      <p:sp>
        <p:nvSpPr>
          <p:cNvPr id="1048712" name="Footer Placeholder 4"/>
          <p:cNvSpPr>
            <a:spLocks noGrp="1"/>
          </p:cNvSpPr>
          <p:nvPr>
            <p:ph type="ftr" sz="quarter" idx="11"/>
          </p:nvPr>
        </p:nvSpPr>
        <p:spPr/>
        <p:txBody>
          <a:bodyPr/>
          <a:lstStyle/>
          <a:p>
            <a:endParaRPr lang="en-IN"/>
          </a:p>
        </p:txBody>
      </p:sp>
      <p:sp>
        <p:nvSpPr>
          <p:cNvPr id="1048713" name="Slide Number Placeholder 5"/>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4" name="Title 1"/>
          <p:cNvSpPr>
            <a:spLocks noGrp="1"/>
          </p:cNvSpPr>
          <p:nvPr>
            <p:ph type="title"/>
          </p:nvPr>
        </p:nvSpPr>
        <p:spPr/>
        <p:txBody>
          <a:bodyPr/>
          <a:lstStyle/>
          <a:p>
            <a:r>
              <a:rPr lang="en-US"/>
              <a:t>Click to edit Master title style</a:t>
            </a:r>
            <a:endParaRPr lang="en-US" dirty="0"/>
          </a:p>
        </p:txBody>
      </p:sp>
      <p:sp>
        <p:nvSpPr>
          <p:cNvPr id="1048715" name="Content Placeholder 2"/>
          <p:cNvSpPr>
            <a:spLocks noGrp="1"/>
          </p:cNvSpPr>
          <p:nvPr>
            <p:ph sz="half" idx="1"/>
          </p:nvPr>
        </p:nvSpPr>
        <p:spPr>
          <a:xfrm>
            <a:off x="1210697" y="2637014"/>
            <a:ext cx="7484309"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6" name="Content Placeholder 3"/>
          <p:cNvSpPr>
            <a:spLocks noGrp="1"/>
          </p:cNvSpPr>
          <p:nvPr>
            <p:ph sz="half" idx="2"/>
          </p:nvPr>
        </p:nvSpPr>
        <p:spPr>
          <a:xfrm>
            <a:off x="8915132" y="2637014"/>
            <a:ext cx="7484309"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7" name="Date Placeholder 4"/>
          <p:cNvSpPr>
            <a:spLocks noGrp="1"/>
          </p:cNvSpPr>
          <p:nvPr>
            <p:ph type="dt" sz="half" idx="10"/>
          </p:nvPr>
        </p:nvSpPr>
        <p:spPr/>
        <p:txBody>
          <a:bodyPr/>
          <a:lstStyle/>
          <a:p>
            <a:fld id="{A2C9295A-8071-4D5B-B31F-68081F9C9FCB}" type="datetimeFigureOut">
              <a:rPr lang="en-IN" smtClean="0"/>
              <a:t>09-07-2024</a:t>
            </a:fld>
            <a:endParaRPr lang="en-IN"/>
          </a:p>
        </p:txBody>
      </p:sp>
      <p:sp>
        <p:nvSpPr>
          <p:cNvPr id="1048718" name="Footer Placeholder 5"/>
          <p:cNvSpPr>
            <a:spLocks noGrp="1"/>
          </p:cNvSpPr>
          <p:nvPr>
            <p:ph type="ftr" sz="quarter" idx="11"/>
          </p:nvPr>
        </p:nvSpPr>
        <p:spPr/>
        <p:txBody>
          <a:bodyPr/>
          <a:lstStyle/>
          <a:p>
            <a:endParaRPr lang="en-IN"/>
          </a:p>
        </p:txBody>
      </p:sp>
      <p:sp>
        <p:nvSpPr>
          <p:cNvPr id="1048719" name="Slide Number Placeholder 6"/>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20" name="Title 1"/>
          <p:cNvSpPr>
            <a:spLocks noGrp="1"/>
          </p:cNvSpPr>
          <p:nvPr>
            <p:ph type="title"/>
          </p:nvPr>
        </p:nvSpPr>
        <p:spPr>
          <a:xfrm>
            <a:off x="1212991" y="527404"/>
            <a:ext cx="15188744" cy="1914702"/>
          </a:xfrm>
        </p:spPr>
        <p:txBody>
          <a:bodyPr/>
          <a:lstStyle/>
          <a:p>
            <a:r>
              <a:rPr lang="en-US"/>
              <a:t>Click to edit Master title style</a:t>
            </a:r>
            <a:endParaRPr lang="en-US" dirty="0"/>
          </a:p>
        </p:txBody>
      </p:sp>
      <p:sp>
        <p:nvSpPr>
          <p:cNvPr id="1048721" name="Text Placeholder 2"/>
          <p:cNvSpPr>
            <a:spLocks noGrp="1"/>
          </p:cNvSpPr>
          <p:nvPr>
            <p:ph type="body" idx="1"/>
          </p:nvPr>
        </p:nvSpPr>
        <p:spPr>
          <a:xfrm>
            <a:off x="1212991" y="2428347"/>
            <a:ext cx="744991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1048722" name="Content Placeholder 3"/>
          <p:cNvSpPr>
            <a:spLocks noGrp="1"/>
          </p:cNvSpPr>
          <p:nvPr>
            <p:ph sz="half" idx="2"/>
          </p:nvPr>
        </p:nvSpPr>
        <p:spPr>
          <a:xfrm>
            <a:off x="1212991" y="3618442"/>
            <a:ext cx="744991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3" name="Text Placeholder 4"/>
          <p:cNvSpPr>
            <a:spLocks noGrp="1"/>
          </p:cNvSpPr>
          <p:nvPr>
            <p:ph type="body" sz="quarter" idx="3"/>
          </p:nvPr>
        </p:nvSpPr>
        <p:spPr>
          <a:xfrm>
            <a:off x="8915133" y="2428347"/>
            <a:ext cx="7486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1048724" name="Content Placeholder 5"/>
          <p:cNvSpPr>
            <a:spLocks noGrp="1"/>
          </p:cNvSpPr>
          <p:nvPr>
            <p:ph sz="quarter" idx="4"/>
          </p:nvPr>
        </p:nvSpPr>
        <p:spPr>
          <a:xfrm>
            <a:off x="8915133" y="3618442"/>
            <a:ext cx="7486602"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5" name="Date Placeholder 6"/>
          <p:cNvSpPr>
            <a:spLocks noGrp="1"/>
          </p:cNvSpPr>
          <p:nvPr>
            <p:ph type="dt" sz="half" idx="10"/>
          </p:nvPr>
        </p:nvSpPr>
        <p:spPr/>
        <p:txBody>
          <a:bodyPr/>
          <a:lstStyle/>
          <a:p>
            <a:fld id="{A2C9295A-8071-4D5B-B31F-68081F9C9FCB}" type="datetimeFigureOut">
              <a:rPr lang="en-IN" smtClean="0"/>
              <a:t>09-07-2024</a:t>
            </a:fld>
            <a:endParaRPr lang="en-IN"/>
          </a:p>
        </p:txBody>
      </p:sp>
      <p:sp>
        <p:nvSpPr>
          <p:cNvPr id="1048726" name="Footer Placeholder 7"/>
          <p:cNvSpPr>
            <a:spLocks noGrp="1"/>
          </p:cNvSpPr>
          <p:nvPr>
            <p:ph type="ftr" sz="quarter" idx="11"/>
          </p:nvPr>
        </p:nvSpPr>
        <p:spPr/>
        <p:txBody>
          <a:bodyPr/>
          <a:lstStyle/>
          <a:p>
            <a:endParaRPr lang="en-IN"/>
          </a:p>
        </p:txBody>
      </p:sp>
      <p:sp>
        <p:nvSpPr>
          <p:cNvPr id="1048727" name="Slide Number Placeholder 8"/>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r>
              <a:rPr lang="en-US"/>
              <a:t>Click to edit Master title style</a:t>
            </a:r>
            <a:endParaRPr lang="en-US" dirty="0"/>
          </a:p>
        </p:txBody>
      </p:sp>
      <p:sp>
        <p:nvSpPr>
          <p:cNvPr id="1048685" name="Date Placeholder 2"/>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86" name="Footer Placeholder 3"/>
          <p:cNvSpPr>
            <a:spLocks noGrp="1"/>
          </p:cNvSpPr>
          <p:nvPr>
            <p:ph type="ftr" sz="quarter" idx="11"/>
          </p:nvPr>
        </p:nvSpPr>
        <p:spPr/>
        <p:txBody>
          <a:bodyPr/>
          <a:lstStyle/>
          <a:p>
            <a:endParaRPr lang="en-IN"/>
          </a:p>
        </p:txBody>
      </p:sp>
      <p:sp>
        <p:nvSpPr>
          <p:cNvPr id="1048687" name="Slide Number Placeholder 4"/>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0" name="Date Placeholder 1"/>
          <p:cNvSpPr>
            <a:spLocks noGrp="1"/>
          </p:cNvSpPr>
          <p:nvPr>
            <p:ph type="dt" sz="half" idx="10"/>
          </p:nvPr>
        </p:nvSpPr>
        <p:spPr/>
        <p:txBody>
          <a:bodyPr/>
          <a:lstStyle/>
          <a:p>
            <a:fld id="{A2C9295A-8071-4D5B-B31F-68081F9C9FCB}" type="datetimeFigureOut">
              <a:rPr lang="en-IN" smtClean="0"/>
              <a:t>09-07-2024</a:t>
            </a:fld>
            <a:endParaRPr lang="en-IN"/>
          </a:p>
        </p:txBody>
      </p:sp>
      <p:sp>
        <p:nvSpPr>
          <p:cNvPr id="1048601" name="Footer Placeholder 2"/>
          <p:cNvSpPr>
            <a:spLocks noGrp="1"/>
          </p:cNvSpPr>
          <p:nvPr>
            <p:ph type="ftr" sz="quarter" idx="11"/>
          </p:nvPr>
        </p:nvSpPr>
        <p:spPr/>
        <p:txBody>
          <a:bodyPr/>
          <a:lstStyle/>
          <a:p>
            <a:endParaRPr lang="en-IN"/>
          </a:p>
        </p:txBody>
      </p:sp>
      <p:sp>
        <p:nvSpPr>
          <p:cNvPr id="1048602" name="Slide Number Placeholder 3"/>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28" name="Title 1"/>
          <p:cNvSpPr>
            <a:spLocks noGrp="1"/>
          </p:cNvSpPr>
          <p:nvPr>
            <p:ph type="title"/>
          </p:nvPr>
        </p:nvSpPr>
        <p:spPr>
          <a:xfrm>
            <a:off x="1212992" y="660400"/>
            <a:ext cx="5679727" cy="2311400"/>
          </a:xfrm>
        </p:spPr>
        <p:txBody>
          <a:bodyPr anchor="b"/>
          <a:lstStyle>
            <a:lvl1pPr>
              <a:defRPr sz="4622"/>
            </a:lvl1pPr>
          </a:lstStyle>
          <a:p>
            <a:r>
              <a:rPr lang="en-US"/>
              <a:t>Click to edit Master title style</a:t>
            </a:r>
            <a:endParaRPr lang="en-US" dirty="0"/>
          </a:p>
        </p:txBody>
      </p:sp>
      <p:sp>
        <p:nvSpPr>
          <p:cNvPr id="1048729" name="Content Placeholder 2"/>
          <p:cNvSpPr>
            <a:spLocks noGrp="1"/>
          </p:cNvSpPr>
          <p:nvPr>
            <p:ph idx="1"/>
          </p:nvPr>
        </p:nvSpPr>
        <p:spPr>
          <a:xfrm>
            <a:off x="7486603" y="1426281"/>
            <a:ext cx="8915132"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30" name="Text Placeholder 3"/>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1048731" name="Date Placeholder 4"/>
          <p:cNvSpPr>
            <a:spLocks noGrp="1"/>
          </p:cNvSpPr>
          <p:nvPr>
            <p:ph type="dt" sz="half" idx="10"/>
          </p:nvPr>
        </p:nvSpPr>
        <p:spPr/>
        <p:txBody>
          <a:bodyPr/>
          <a:lstStyle/>
          <a:p>
            <a:fld id="{A2C9295A-8071-4D5B-B31F-68081F9C9FCB}" type="datetimeFigureOut">
              <a:rPr lang="en-IN" smtClean="0"/>
              <a:t>09-07-2024</a:t>
            </a:fld>
            <a:endParaRPr lang="en-IN"/>
          </a:p>
        </p:txBody>
      </p:sp>
      <p:sp>
        <p:nvSpPr>
          <p:cNvPr id="1048732" name="Footer Placeholder 5"/>
          <p:cNvSpPr>
            <a:spLocks noGrp="1"/>
          </p:cNvSpPr>
          <p:nvPr>
            <p:ph type="ftr" sz="quarter" idx="11"/>
          </p:nvPr>
        </p:nvSpPr>
        <p:spPr/>
        <p:txBody>
          <a:bodyPr/>
          <a:lstStyle/>
          <a:p>
            <a:endParaRPr lang="en-IN"/>
          </a:p>
        </p:txBody>
      </p:sp>
      <p:sp>
        <p:nvSpPr>
          <p:cNvPr id="1048733" name="Slide Number Placeholder 6"/>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98" name="Title 1"/>
          <p:cNvSpPr>
            <a:spLocks noGrp="1"/>
          </p:cNvSpPr>
          <p:nvPr>
            <p:ph type="title"/>
          </p:nvPr>
        </p:nvSpPr>
        <p:spPr>
          <a:xfrm>
            <a:off x="1212992" y="660400"/>
            <a:ext cx="5679727" cy="2311400"/>
          </a:xfrm>
        </p:spPr>
        <p:txBody>
          <a:bodyPr anchor="b"/>
          <a:lstStyle>
            <a:lvl1pPr>
              <a:defRPr sz="4622"/>
            </a:lvl1pPr>
          </a:lstStyle>
          <a:p>
            <a:r>
              <a:rPr lang="en-US"/>
              <a:t>Click to edit Master title style</a:t>
            </a:r>
            <a:endParaRPr lang="en-US" dirty="0"/>
          </a:p>
        </p:txBody>
      </p:sp>
      <p:sp>
        <p:nvSpPr>
          <p:cNvPr id="1048699" name="Picture Placeholder 2"/>
          <p:cNvSpPr>
            <a:spLocks noGrp="1" noChangeAspect="1"/>
          </p:cNvSpPr>
          <p:nvPr>
            <p:ph type="pic" idx="1"/>
          </p:nvPr>
        </p:nvSpPr>
        <p:spPr>
          <a:xfrm>
            <a:off x="7486603" y="1426281"/>
            <a:ext cx="8915132"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Click icon to add picture</a:t>
            </a:r>
            <a:endParaRPr lang="en-US" dirty="0"/>
          </a:p>
        </p:txBody>
      </p:sp>
      <p:sp>
        <p:nvSpPr>
          <p:cNvPr id="1048700" name="Text Placeholder 3"/>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1048701" name="Date Placeholder 4"/>
          <p:cNvSpPr>
            <a:spLocks noGrp="1"/>
          </p:cNvSpPr>
          <p:nvPr>
            <p:ph type="dt" sz="half" idx="10"/>
          </p:nvPr>
        </p:nvSpPr>
        <p:spPr/>
        <p:txBody>
          <a:bodyPr/>
          <a:lstStyle/>
          <a:p>
            <a:fld id="{A2C9295A-8071-4D5B-B31F-68081F9C9FCB}" type="datetimeFigureOut">
              <a:rPr lang="en-IN" smtClean="0"/>
              <a:t>09-07-2024</a:t>
            </a:fld>
            <a:endParaRPr lang="en-IN"/>
          </a:p>
        </p:txBody>
      </p:sp>
      <p:sp>
        <p:nvSpPr>
          <p:cNvPr id="1048702" name="Footer Placeholder 5"/>
          <p:cNvSpPr>
            <a:spLocks noGrp="1"/>
          </p:cNvSpPr>
          <p:nvPr>
            <p:ph type="ftr" sz="quarter" idx="11"/>
          </p:nvPr>
        </p:nvSpPr>
        <p:spPr/>
        <p:txBody>
          <a:bodyPr/>
          <a:lstStyle/>
          <a:p>
            <a:endParaRPr lang="en-IN"/>
          </a:p>
        </p:txBody>
      </p:sp>
      <p:sp>
        <p:nvSpPr>
          <p:cNvPr id="1048703" name="Slide Number Placeholder 6"/>
          <p:cNvSpPr>
            <a:spLocks noGrp="1"/>
          </p:cNvSpPr>
          <p:nvPr>
            <p:ph type="sldNum" sz="quarter" idx="12"/>
          </p:nvPr>
        </p:nvSpPr>
        <p:spPr/>
        <p:txBody>
          <a:bodyPr/>
          <a:lstStyle/>
          <a:p>
            <a:fld id="{ECA25A1B-7335-4B7F-9FC3-32164398F3D8}"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5" name="Title Placeholder 1"/>
          <p:cNvSpPr>
            <a:spLocks noGrp="1"/>
          </p:cNvSpPr>
          <p:nvPr>
            <p:ph type="title"/>
          </p:nvPr>
        </p:nvSpPr>
        <p:spPr>
          <a:xfrm>
            <a:off x="1210697" y="527404"/>
            <a:ext cx="15188744"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96"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97" name="Date Placeholder 3"/>
          <p:cNvSpPr>
            <a:spLocks noGrp="1"/>
          </p:cNvSpPr>
          <p:nvPr>
            <p:ph type="dt" sz="half" idx="2"/>
          </p:nvPr>
        </p:nvSpPr>
        <p:spPr>
          <a:xfrm>
            <a:off x="1210697" y="9181395"/>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A2C9295A-8071-4D5B-B31F-68081F9C9FCB}" type="datetimeFigureOut">
              <a:rPr lang="en-IN" smtClean="0"/>
              <a:t>09-07-2024</a:t>
            </a:fld>
            <a:endParaRPr lang="en-IN"/>
          </a:p>
        </p:txBody>
      </p:sp>
      <p:sp>
        <p:nvSpPr>
          <p:cNvPr id="1048598" name="Footer Placeholder 4"/>
          <p:cNvSpPr>
            <a:spLocks noGrp="1"/>
          </p:cNvSpPr>
          <p:nvPr>
            <p:ph type="ftr" sz="quarter" idx="3"/>
          </p:nvPr>
        </p:nvSpPr>
        <p:spPr>
          <a:xfrm>
            <a:off x="5833358" y="9181395"/>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IN"/>
          </a:p>
        </p:txBody>
      </p:sp>
      <p:sp>
        <p:nvSpPr>
          <p:cNvPr id="1048599" name="Slide Number Placeholder 5"/>
          <p:cNvSpPr>
            <a:spLocks noGrp="1"/>
          </p:cNvSpPr>
          <p:nvPr>
            <p:ph type="sldNum" sz="quarter" idx="4"/>
          </p:nvPr>
        </p:nvSpPr>
        <p:spPr>
          <a:xfrm>
            <a:off x="12437160" y="9181395"/>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ECA25A1B-7335-4B7F-9FC3-32164398F3D8}"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1545290" y="700024"/>
            <a:ext cx="14528364" cy="23246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1545290" y="3064256"/>
            <a:ext cx="14528364" cy="58511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11503823" y="9060689"/>
            <a:ext cx="4728322" cy="527403"/>
          </a:xfrm>
          <a:prstGeom prst="rect">
            <a:avLst/>
          </a:prstGeom>
        </p:spPr>
        <p:txBody>
          <a:bodyPr vert="horz" lIns="91440" tIns="45720" rIns="91440" bIns="45720" rtlCol="0" anchor="ctr"/>
          <a:lstStyle>
            <a:lvl1pPr algn="r">
              <a:defRPr sz="1589">
                <a:solidFill>
                  <a:schemeClr val="tx2"/>
                </a:solidFill>
              </a:defRPr>
            </a:lvl1pPr>
          </a:lstStyle>
          <a:p>
            <a:fld id="{A2C9295A-8071-4D5B-B31F-68081F9C9FCB}" type="datetimeFigureOut">
              <a:rPr lang="en-IN" smtClean="0"/>
              <a:t>09-07-2024</a:t>
            </a:fld>
            <a:endParaRPr lang="en-IN"/>
          </a:p>
        </p:txBody>
      </p:sp>
      <p:sp>
        <p:nvSpPr>
          <p:cNvPr id="1048579" name="Footer Placeholder 4"/>
          <p:cNvSpPr>
            <a:spLocks noGrp="1"/>
          </p:cNvSpPr>
          <p:nvPr>
            <p:ph type="ftr" sz="quarter" idx="3"/>
          </p:nvPr>
        </p:nvSpPr>
        <p:spPr>
          <a:xfrm>
            <a:off x="1571705" y="9060689"/>
            <a:ext cx="9139662" cy="527403"/>
          </a:xfrm>
          <a:prstGeom prst="rect">
            <a:avLst/>
          </a:prstGeom>
        </p:spPr>
        <p:txBody>
          <a:bodyPr vert="horz" lIns="91440" tIns="45720" rIns="91440" bIns="45720" rtlCol="0" anchor="ctr"/>
          <a:lstStyle>
            <a:lvl1pPr algn="l">
              <a:defRPr sz="1589">
                <a:solidFill>
                  <a:schemeClr val="tx2"/>
                </a:solidFill>
              </a:defRPr>
            </a:lvl1pPr>
          </a:lstStyle>
          <a:p>
            <a:endParaRPr lang="en-IN"/>
          </a:p>
        </p:txBody>
      </p:sp>
      <p:grpSp>
        <p:nvGrpSpPr>
          <p:cNvPr id="10" name="Group 6"/>
          <p:cNvGrpSpPr>
            <a:grpSpLocks noChangeAspect="1"/>
          </p:cNvGrpSpPr>
          <p:nvPr/>
        </p:nvGrpSpPr>
        <p:grpSpPr>
          <a:xfrm>
            <a:off x="16468664" y="8998428"/>
            <a:ext cx="660380" cy="660400"/>
            <a:chOff x="11361456" y="6195813"/>
            <a:chExt cx="548640" cy="548640"/>
          </a:xfrm>
        </p:grpSpPr>
        <p:sp>
          <p:nvSpPr>
            <p:cNvPr id="1048580"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48581"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1048582" name="Slide Number Placeholder 5"/>
          <p:cNvSpPr>
            <a:spLocks noGrp="1"/>
          </p:cNvSpPr>
          <p:nvPr>
            <p:ph type="sldNum" sz="quarter" idx="4"/>
          </p:nvPr>
        </p:nvSpPr>
        <p:spPr>
          <a:xfrm>
            <a:off x="16337806" y="9060689"/>
            <a:ext cx="924532" cy="527403"/>
          </a:xfrm>
          <a:prstGeom prst="rect">
            <a:avLst/>
          </a:prstGeom>
        </p:spPr>
        <p:txBody>
          <a:bodyPr vert="horz" lIns="91440" tIns="45720" rIns="91440" bIns="45720" rtlCol="0" anchor="ctr"/>
          <a:lstStyle>
            <a:lvl1pPr algn="ctr">
              <a:defRPr sz="2022" b="1">
                <a:solidFill>
                  <a:srgbClr val="FFFFFF"/>
                </a:solidFill>
                <a:latin typeface="+mj-lt"/>
              </a:defRPr>
            </a:lvl1pPr>
          </a:lstStyle>
          <a:p>
            <a:fld id="{ECA25A1B-7335-4B7F-9FC3-32164398F3D8}"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320759" rtl="0" eaLnBrk="1" latinLnBrk="0" hangingPunct="1">
        <a:lnSpc>
          <a:spcPct val="90000"/>
        </a:lnSpc>
        <a:spcBef>
          <a:spcPct val="0"/>
        </a:spcBef>
        <a:buNone/>
        <a:defRPr sz="7800" kern="1200" cap="all" baseline="0">
          <a:blipFill>
            <a:blip r:embed="rId14"/>
            <a:tile tx="6350" ty="-127000" sx="65000" sy="64000" flip="none" algn="tl"/>
          </a:blipFill>
          <a:latin typeface="+mj-lt"/>
          <a:ea typeface="+mj-ea"/>
          <a:cs typeface="+mj-cs"/>
        </a:defRPr>
      </a:lvl1pPr>
    </p:titleStyle>
    <p:bodyStyle>
      <a:lvl1pPr marL="264152" indent="-264152" algn="l" defTabSz="1320759" rtl="0" eaLnBrk="1" latinLnBrk="0" hangingPunct="1">
        <a:lnSpc>
          <a:spcPct val="90000"/>
        </a:lnSpc>
        <a:spcBef>
          <a:spcPts val="1733"/>
        </a:spcBef>
        <a:buClr>
          <a:schemeClr val="accent1">
            <a:lumMod val="75000"/>
          </a:schemeClr>
        </a:buClr>
        <a:buSzPct val="85000"/>
        <a:buFont typeface="Wingdings" pitchFamily="2" charset="2"/>
        <a:buChar char="§"/>
        <a:defRPr sz="2889" kern="1200">
          <a:solidFill>
            <a:schemeClr val="tx1"/>
          </a:solidFill>
          <a:latin typeface="+mn-lt"/>
          <a:ea typeface="+mn-ea"/>
          <a:cs typeface="+mn-cs"/>
        </a:defRPr>
      </a:lvl1pPr>
      <a:lvl2pPr marL="660380" indent="-264152" algn="l" defTabSz="1320759" rtl="0" eaLnBrk="1" latinLnBrk="0" hangingPunct="1">
        <a:lnSpc>
          <a:spcPct val="90000"/>
        </a:lnSpc>
        <a:spcBef>
          <a:spcPts val="578"/>
        </a:spcBef>
        <a:spcAft>
          <a:spcPts val="289"/>
        </a:spcAft>
        <a:buClr>
          <a:schemeClr val="accent1">
            <a:lumMod val="75000"/>
          </a:schemeClr>
        </a:buClr>
        <a:buSzPct val="85000"/>
        <a:buFont typeface="Wingdings" pitchFamily="2" charset="2"/>
        <a:buChar char="§"/>
        <a:defRPr sz="2600" kern="1200">
          <a:solidFill>
            <a:schemeClr val="tx1"/>
          </a:solidFill>
          <a:latin typeface="+mn-lt"/>
          <a:ea typeface="+mn-ea"/>
          <a:cs typeface="+mn-cs"/>
        </a:defRPr>
      </a:lvl2pPr>
      <a:lvl3pPr marL="1056607" indent="-264152" algn="l" defTabSz="1320759" rtl="0" eaLnBrk="1" latinLnBrk="0" hangingPunct="1">
        <a:lnSpc>
          <a:spcPct val="90000"/>
        </a:lnSpc>
        <a:spcBef>
          <a:spcPts val="578"/>
        </a:spcBef>
        <a:spcAft>
          <a:spcPts val="289"/>
        </a:spcAft>
        <a:buClr>
          <a:schemeClr val="accent1">
            <a:lumMod val="75000"/>
          </a:schemeClr>
        </a:buClr>
        <a:buSzPct val="85000"/>
        <a:buFont typeface="Wingdings" pitchFamily="2" charset="2"/>
        <a:buChar char="§"/>
        <a:defRPr sz="2311" kern="1200">
          <a:solidFill>
            <a:schemeClr val="tx1"/>
          </a:solidFill>
          <a:latin typeface="+mn-lt"/>
          <a:ea typeface="+mn-ea"/>
          <a:cs typeface="+mn-cs"/>
        </a:defRPr>
      </a:lvl3pPr>
      <a:lvl4pPr marL="1452835" indent="-264152" algn="l" defTabSz="1320759" rtl="0" eaLnBrk="1" latinLnBrk="0" hangingPunct="1">
        <a:lnSpc>
          <a:spcPct val="90000"/>
        </a:lnSpc>
        <a:spcBef>
          <a:spcPts val="578"/>
        </a:spcBef>
        <a:spcAft>
          <a:spcPts val="289"/>
        </a:spcAft>
        <a:buClr>
          <a:schemeClr val="accent1">
            <a:lumMod val="75000"/>
          </a:schemeClr>
        </a:buClr>
        <a:buSzPct val="85000"/>
        <a:buFont typeface="Wingdings" pitchFamily="2" charset="2"/>
        <a:buChar char="§"/>
        <a:defRPr sz="2311" kern="1200">
          <a:solidFill>
            <a:schemeClr val="tx1"/>
          </a:solidFill>
          <a:latin typeface="+mn-lt"/>
          <a:ea typeface="+mn-ea"/>
          <a:cs typeface="+mn-cs"/>
        </a:defRPr>
      </a:lvl4pPr>
      <a:lvl5pPr marL="1849063" indent="-264152" algn="l" defTabSz="1320759" rtl="0" eaLnBrk="1" latinLnBrk="0" hangingPunct="1">
        <a:lnSpc>
          <a:spcPct val="90000"/>
        </a:lnSpc>
        <a:spcBef>
          <a:spcPts val="578"/>
        </a:spcBef>
        <a:spcAft>
          <a:spcPts val="289"/>
        </a:spcAft>
        <a:buClr>
          <a:schemeClr val="accent1">
            <a:lumMod val="75000"/>
          </a:schemeClr>
        </a:buClr>
        <a:buSzPct val="85000"/>
        <a:buFont typeface="Wingdings" pitchFamily="2" charset="2"/>
        <a:buChar char="§"/>
        <a:defRPr sz="2311" kern="1200">
          <a:solidFill>
            <a:schemeClr val="tx1"/>
          </a:solidFill>
          <a:latin typeface="+mn-lt"/>
          <a:ea typeface="+mn-ea"/>
          <a:cs typeface="+mn-cs"/>
        </a:defRPr>
      </a:lvl5pPr>
      <a:lvl6pPr marL="2311040" indent="-330190" algn="l" defTabSz="1320759" rtl="0" eaLnBrk="1" latinLnBrk="0" hangingPunct="1">
        <a:lnSpc>
          <a:spcPct val="90000"/>
        </a:lnSpc>
        <a:spcBef>
          <a:spcPts val="578"/>
        </a:spcBef>
        <a:spcAft>
          <a:spcPts val="289"/>
        </a:spcAft>
        <a:buClr>
          <a:schemeClr val="accent1">
            <a:lumMod val="75000"/>
          </a:schemeClr>
        </a:buClr>
        <a:buSzPct val="85000"/>
        <a:buFont typeface="Wingdings" pitchFamily="2" charset="2"/>
        <a:buChar char="§"/>
        <a:defRPr sz="2311" kern="1200">
          <a:solidFill>
            <a:schemeClr val="tx1"/>
          </a:solidFill>
          <a:latin typeface="+mn-lt"/>
          <a:ea typeface="+mn-ea"/>
          <a:cs typeface="+mn-cs"/>
        </a:defRPr>
      </a:lvl6pPr>
      <a:lvl7pPr marL="2744360" indent="-330190" algn="l" defTabSz="1320759" rtl="0" eaLnBrk="1" latinLnBrk="0" hangingPunct="1">
        <a:lnSpc>
          <a:spcPct val="90000"/>
        </a:lnSpc>
        <a:spcBef>
          <a:spcPts val="578"/>
        </a:spcBef>
        <a:spcAft>
          <a:spcPts val="289"/>
        </a:spcAft>
        <a:buClr>
          <a:schemeClr val="accent1">
            <a:lumMod val="75000"/>
          </a:schemeClr>
        </a:buClr>
        <a:buSzPct val="85000"/>
        <a:buFont typeface="Wingdings" pitchFamily="2" charset="2"/>
        <a:buChar char="§"/>
        <a:defRPr sz="2311" kern="1200">
          <a:solidFill>
            <a:schemeClr val="tx1"/>
          </a:solidFill>
          <a:latin typeface="+mn-lt"/>
          <a:ea typeface="+mn-ea"/>
          <a:cs typeface="+mn-cs"/>
        </a:defRPr>
      </a:lvl7pPr>
      <a:lvl8pPr marL="3177680" indent="-330190" algn="l" defTabSz="1320759" rtl="0" eaLnBrk="1" latinLnBrk="0" hangingPunct="1">
        <a:lnSpc>
          <a:spcPct val="90000"/>
        </a:lnSpc>
        <a:spcBef>
          <a:spcPts val="578"/>
        </a:spcBef>
        <a:spcAft>
          <a:spcPts val="289"/>
        </a:spcAft>
        <a:buClr>
          <a:schemeClr val="accent1">
            <a:lumMod val="75000"/>
          </a:schemeClr>
        </a:buClr>
        <a:buSzPct val="85000"/>
        <a:buFont typeface="Wingdings" pitchFamily="2" charset="2"/>
        <a:buChar char="§"/>
        <a:defRPr sz="2311" kern="1200">
          <a:solidFill>
            <a:schemeClr val="tx1"/>
          </a:solidFill>
          <a:latin typeface="+mn-lt"/>
          <a:ea typeface="+mn-ea"/>
          <a:cs typeface="+mn-cs"/>
        </a:defRPr>
      </a:lvl8pPr>
      <a:lvl9pPr marL="3611000" indent="-330190" algn="l" defTabSz="1320759" rtl="0" eaLnBrk="1" latinLnBrk="0" hangingPunct="1">
        <a:lnSpc>
          <a:spcPct val="90000"/>
        </a:lnSpc>
        <a:spcBef>
          <a:spcPts val="578"/>
        </a:spcBef>
        <a:spcAft>
          <a:spcPts val="289"/>
        </a:spcAft>
        <a:buClr>
          <a:schemeClr val="accent1">
            <a:lumMod val="75000"/>
          </a:schemeClr>
        </a:buClr>
        <a:buSzPct val="85000"/>
        <a:buFont typeface="Wingdings" pitchFamily="2" charset="2"/>
        <a:buChar char="§"/>
        <a:defRPr sz="2311"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ctrTitle"/>
          </p:nvPr>
        </p:nvSpPr>
        <p:spPr>
          <a:xfrm>
            <a:off x="1969039" y="2448505"/>
            <a:ext cx="13207604" cy="3448756"/>
          </a:xfrm>
        </p:spPr>
        <p:txBody>
          <a:bodyPr>
            <a:normAutofit/>
          </a:bodyPr>
          <a:lstStyle/>
          <a:p>
            <a:pPr algn="ctr"/>
            <a:r>
              <a:rPr lang="en-IN" dirty="0">
                <a:solidFill>
                  <a:srgbClr val="C00000"/>
                </a:solidFill>
                <a:latin typeface="Algerian" panose="04020705040A02060702" pitchFamily="82" charset="0"/>
              </a:rPr>
              <a:t>Army of Jesus</a:t>
            </a:r>
            <a:br>
              <a:rPr lang="en-IN" dirty="0">
                <a:solidFill>
                  <a:srgbClr val="C00000"/>
                </a:solidFill>
                <a:latin typeface="Algerian" panose="04020705040A02060702" pitchFamily="82" charset="0"/>
              </a:rPr>
            </a:br>
            <a:br>
              <a:rPr lang="en-IN" sz="3200" dirty="0">
                <a:solidFill>
                  <a:srgbClr val="C00000"/>
                </a:solidFill>
                <a:latin typeface="Arial Black" panose="020B0A04020102020204" pitchFamily="34" charset="0"/>
              </a:rPr>
            </a:br>
            <a:r>
              <a:rPr lang="en-IN" sz="4800" dirty="0">
                <a:solidFill>
                  <a:srgbClr val="C00000"/>
                </a:solidFill>
                <a:latin typeface="Arial Black" panose="020B0A04020102020204" pitchFamily="34" charset="0"/>
              </a:rPr>
              <a:t>WHEEL WING MEETING</a:t>
            </a:r>
            <a:br>
              <a:rPr lang="en-IN" sz="4800" dirty="0">
                <a:solidFill>
                  <a:srgbClr val="C00000"/>
                </a:solidFill>
                <a:latin typeface="Arial Black" panose="020B0A04020102020204" pitchFamily="34" charset="0"/>
              </a:rPr>
            </a:br>
            <a:r>
              <a:rPr lang="en-IN" sz="4800" dirty="0">
                <a:solidFill>
                  <a:srgbClr val="C00000"/>
                </a:solidFill>
                <a:latin typeface="Arial Black" panose="020B0A04020102020204" pitchFamily="34" charset="0"/>
              </a:rPr>
              <a:t>Goa – Rajasthan</a:t>
            </a:r>
            <a:endParaRPr lang="en-IN" sz="736" dirty="0"/>
          </a:p>
        </p:txBody>
      </p:sp>
      <p:sp>
        <p:nvSpPr>
          <p:cNvPr id="1048594" name="Subtitle 2"/>
          <p:cNvSpPr>
            <a:spLocks noGrp="1"/>
          </p:cNvSpPr>
          <p:nvPr>
            <p:ph type="subTitle" idx="1"/>
          </p:nvPr>
        </p:nvSpPr>
        <p:spPr>
          <a:xfrm>
            <a:off x="1969039" y="6430182"/>
            <a:ext cx="13207604" cy="2391656"/>
          </a:xfrm>
        </p:spPr>
        <p:txBody>
          <a:bodyPr>
            <a:normAutofit/>
          </a:bodyPr>
          <a:lstStyle/>
          <a:p>
            <a:pPr algn="ctr"/>
            <a:endParaRPr lang="en-IN" sz="4800" b="1" dirty="0">
              <a:solidFill>
                <a:schemeClr val="accent1"/>
              </a:solidFill>
              <a:latin typeface="Arial Black" panose="020B0A04020102020204" pitchFamily="34" charset="0"/>
            </a:endParaRPr>
          </a:p>
          <a:p>
            <a:pPr algn="ctr"/>
            <a:r>
              <a:rPr lang="en-IN" sz="4800" b="1" dirty="0">
                <a:solidFill>
                  <a:schemeClr val="accent1"/>
                </a:solidFill>
                <a:latin typeface="Arial Black" panose="020B0A04020102020204" pitchFamily="34" charset="0"/>
              </a:rPr>
              <a:t>PRAISE REPORT</a:t>
            </a:r>
          </a:p>
          <a:p>
            <a:pPr algn="ctr"/>
            <a:endParaRPr lang="en-IN"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newspaper article with a picture of people">
            <a:extLst>
              <a:ext uri="{FF2B5EF4-FFF2-40B4-BE49-F238E27FC236}">
                <a16:creationId xmlns:a16="http://schemas.microsoft.com/office/drawing/2014/main" id="{D773AA04-43A2-8D86-7BAC-CDE469AD8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87" y="1493950"/>
            <a:ext cx="6525798" cy="6846739"/>
          </a:xfrm>
          <a:prstGeom prst="rect">
            <a:avLst/>
          </a:prstGeom>
        </p:spPr>
      </p:pic>
      <p:sp>
        <p:nvSpPr>
          <p:cNvPr id="7" name="TextBox 6">
            <a:extLst>
              <a:ext uri="{FF2B5EF4-FFF2-40B4-BE49-F238E27FC236}">
                <a16:creationId xmlns:a16="http://schemas.microsoft.com/office/drawing/2014/main" id="{78EC7FF5-CB38-6C92-99B6-7832F9FD89B6}"/>
              </a:ext>
            </a:extLst>
          </p:cNvPr>
          <p:cNvSpPr txBox="1"/>
          <p:nvPr/>
        </p:nvSpPr>
        <p:spPr>
          <a:xfrm>
            <a:off x="9362940" y="1587769"/>
            <a:ext cx="5576553" cy="6971780"/>
          </a:xfrm>
          <a:prstGeom prst="rect">
            <a:avLst/>
          </a:prstGeom>
          <a:noFill/>
        </p:spPr>
        <p:txBody>
          <a:bodyPr wrap="square">
            <a:spAutoFit/>
          </a:bodyPr>
          <a:lstStyle/>
          <a:p>
            <a:pPr algn="just">
              <a:lnSpc>
                <a:spcPct val="107000"/>
              </a:lnSpc>
              <a:spcAft>
                <a:spcPts val="800"/>
              </a:spcAft>
            </a:pPr>
            <a:r>
              <a:rPr lang="en-IN" sz="2000" kern="100" dirty="0">
                <a:effectLst/>
                <a:latin typeface="Arial Black" panose="020B0A04020102020204" pitchFamily="34" charset="0"/>
                <a:ea typeface="Aptos" panose="020B0004020202020204" pitchFamily="34" charset="0"/>
                <a:cs typeface="Times New Roman" panose="02020603050405020304" pitchFamily="18" charset="0"/>
              </a:rPr>
              <a:t>This Foot bridge at Miramar was built 10-12 years ago to provide safe access to the Sharada Mandir School children, to avoid crossing the road. But reportedly it was never used. </a:t>
            </a:r>
          </a:p>
          <a:p>
            <a:pPr algn="just">
              <a:lnSpc>
                <a:spcPct val="107000"/>
              </a:lnSpc>
              <a:spcAft>
                <a:spcPts val="800"/>
              </a:spcAft>
            </a:pPr>
            <a:r>
              <a:rPr lang="en-IN" sz="2000" kern="100" dirty="0">
                <a:effectLst/>
                <a:latin typeface="Arial Black" panose="020B0A04020102020204" pitchFamily="34" charset="0"/>
                <a:ea typeface="Aptos" panose="020B0004020202020204" pitchFamily="34" charset="0"/>
                <a:cs typeface="Times New Roman" panose="02020603050405020304" pitchFamily="18" charset="0"/>
              </a:rPr>
              <a:t>Every time I went for an evening walk along with my wife, and pas by, I used to look at this bridge, pray and prophesy in Jesus name that it be removed safely. Because it looked precarious. It was corroded.</a:t>
            </a:r>
          </a:p>
          <a:p>
            <a:pPr algn="just">
              <a:lnSpc>
                <a:spcPct val="107000"/>
              </a:lnSpc>
              <a:spcAft>
                <a:spcPts val="800"/>
              </a:spcAft>
            </a:pPr>
            <a:r>
              <a:rPr lang="en-IN" sz="2000" kern="100" dirty="0">
                <a:effectLst/>
                <a:latin typeface="Arial Black" panose="020B0A04020102020204" pitchFamily="34" charset="0"/>
                <a:ea typeface="Aptos" panose="020B0004020202020204" pitchFamily="34" charset="0"/>
                <a:cs typeface="Times New Roman" panose="02020603050405020304" pitchFamily="18" charset="0"/>
              </a:rPr>
              <a:t>Soon there was this TOI report the (CCP) Corporation of City of Panaji saying, it is considering the appointment of agency to remove the corroded Miramar foot bridge and that they will soon issue a tender to appoint an for its removal, to ensure safety of commuters. Amen</a:t>
            </a:r>
          </a:p>
          <a:p>
            <a:pPr algn="ctr">
              <a:lnSpc>
                <a:spcPct val="107000"/>
              </a:lnSpc>
              <a:spcAft>
                <a:spcPts val="800"/>
              </a:spcAft>
            </a:pPr>
            <a:r>
              <a:rPr lang="en-IN" sz="2000" kern="100" dirty="0">
                <a:latin typeface="Arial Black" panose="020B0A04020102020204" pitchFamily="34" charset="0"/>
                <a:ea typeface="Aptos" panose="020B0004020202020204" pitchFamily="34" charset="0"/>
                <a:cs typeface="Times New Roman" panose="02020603050405020304" pitchFamily="18" charset="0"/>
              </a:rPr>
              <a:t>   Glory be to God!</a:t>
            </a:r>
            <a:endParaRPr lang="en-IN" sz="2000" kern="100" dirty="0">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5670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AD86-F32D-6662-CC4C-9CE504B1D744}"/>
              </a:ext>
            </a:extLst>
          </p:cNvPr>
          <p:cNvSpPr>
            <a:spLocks noGrp="1"/>
          </p:cNvSpPr>
          <p:nvPr>
            <p:ph type="title"/>
          </p:nvPr>
        </p:nvSpPr>
        <p:spPr>
          <a:xfrm>
            <a:off x="1545290" y="1853514"/>
            <a:ext cx="14528364" cy="1285101"/>
          </a:xfrm>
        </p:spPr>
        <p:txBody>
          <a:bodyPr>
            <a:normAutofit/>
          </a:bodyPr>
          <a:lstStyle/>
          <a:p>
            <a:pPr algn="ctr"/>
            <a:br>
              <a:rPr lang="en-IN" sz="3200" b="1" dirty="0">
                <a:latin typeface="ArialBlack"/>
                <a:cs typeface="Times New Roman" panose="02020603050405020304" pitchFamily="18" charset="0"/>
              </a:rPr>
            </a:br>
            <a:r>
              <a:rPr lang="en-IN" sz="3200" b="1" dirty="0">
                <a:latin typeface="ArialBlack"/>
                <a:cs typeface="Times New Roman" panose="02020603050405020304" pitchFamily="18" charset="0"/>
              </a:rPr>
              <a:t>PLANNING – NEXT SIX MONTHS</a:t>
            </a:r>
            <a:endParaRPr lang="en-IN" sz="3200" dirty="0">
              <a:latin typeface="ArialBlack"/>
            </a:endParaRPr>
          </a:p>
        </p:txBody>
      </p:sp>
      <p:sp>
        <p:nvSpPr>
          <p:cNvPr id="4" name="TextBox 3">
            <a:extLst>
              <a:ext uri="{FF2B5EF4-FFF2-40B4-BE49-F238E27FC236}">
                <a16:creationId xmlns:a16="http://schemas.microsoft.com/office/drawing/2014/main" id="{E50C4325-95D5-8A00-AD49-A56A90ADD3CF}"/>
              </a:ext>
            </a:extLst>
          </p:cNvPr>
          <p:cNvSpPr txBox="1"/>
          <p:nvPr/>
        </p:nvSpPr>
        <p:spPr>
          <a:xfrm>
            <a:off x="4402095" y="3800897"/>
            <a:ext cx="8804188" cy="4339650"/>
          </a:xfrm>
          <a:prstGeom prst="rect">
            <a:avLst/>
          </a:prstGeom>
          <a:noFill/>
        </p:spPr>
        <p:txBody>
          <a:bodyPr wrap="square">
            <a:spAutoFit/>
          </a:bodyPr>
          <a:lstStyle/>
          <a:p>
            <a:pPr marL="457200" indent="-457200">
              <a:buAutoNum type="arabicPeriod"/>
            </a:pPr>
            <a:r>
              <a:rPr lang="en-IN" sz="2400" b="1" dirty="0">
                <a:latin typeface="Arial Black" panose="020B0A04020102020204" pitchFamily="34" charset="0"/>
                <a:cs typeface="Times New Roman" panose="02020603050405020304" pitchFamily="18" charset="0"/>
              </a:rPr>
              <a:t>Morning Worship – 6.00 am to 7.30 am. All are welcome!</a:t>
            </a:r>
          </a:p>
          <a:p>
            <a:endParaRPr lang="en-IN" sz="1100" b="1" dirty="0">
              <a:latin typeface="Arial Black" panose="020B0A04020102020204" pitchFamily="34" charset="0"/>
              <a:cs typeface="Times New Roman" panose="02020603050405020304" pitchFamily="18" charset="0"/>
            </a:endParaRPr>
          </a:p>
          <a:p>
            <a:pPr marL="457200" indent="-457200">
              <a:buAutoNum type="arabicPeriod" startAt="2"/>
            </a:pPr>
            <a:r>
              <a:rPr lang="en-IN" sz="2400" b="1" dirty="0">
                <a:latin typeface="Arial Black" panose="020B0A04020102020204" pitchFamily="34" charset="0"/>
                <a:cs typeface="Times New Roman" panose="02020603050405020304" pitchFamily="18" charset="0"/>
              </a:rPr>
              <a:t>Every Saturday Night Worship – 9.30 pm –</a:t>
            </a:r>
          </a:p>
          <a:p>
            <a:r>
              <a:rPr lang="en-IN" sz="2400" b="1" dirty="0">
                <a:latin typeface="Arial Black" panose="020B0A04020102020204" pitchFamily="34" charset="0"/>
                <a:cs typeface="Times New Roman" panose="02020603050405020304" pitchFamily="18" charset="0"/>
              </a:rPr>
              <a:t> </a:t>
            </a:r>
          </a:p>
          <a:p>
            <a:pPr marL="457200" indent="-457200">
              <a:buAutoNum type="arabicPeriod" startAt="3"/>
            </a:pPr>
            <a:r>
              <a:rPr lang="en-IN" sz="2400" b="1" dirty="0">
                <a:latin typeface="Arial Black" panose="020B0A04020102020204" pitchFamily="34" charset="0"/>
                <a:cs typeface="Times New Roman" panose="02020603050405020304" pitchFamily="18" charset="0"/>
              </a:rPr>
              <a:t>Proposed Gifts Schools to conducted: </a:t>
            </a:r>
          </a:p>
          <a:p>
            <a:r>
              <a:rPr lang="en-IN" sz="2400" b="1" dirty="0">
                <a:latin typeface="Arial Black" panose="020B0A04020102020204" pitchFamily="34" charset="0"/>
                <a:cs typeface="Times New Roman" panose="02020603050405020304" pitchFamily="18" charset="0"/>
              </a:rPr>
              <a:t>    - Gift of Healing – David School of Worship -   </a:t>
            </a:r>
          </a:p>
          <a:p>
            <a:r>
              <a:rPr lang="en-IN" sz="2400" b="1" dirty="0">
                <a:latin typeface="Arial Black" panose="020B0A04020102020204" pitchFamily="34" charset="0"/>
                <a:cs typeface="Times New Roman" panose="02020603050405020304" pitchFamily="18" charset="0"/>
              </a:rPr>
              <a:t>    - Family Building – JSP School of Prophecy – </a:t>
            </a:r>
          </a:p>
          <a:p>
            <a:r>
              <a:rPr lang="en-IN" sz="2400" b="1" dirty="0">
                <a:latin typeface="Arial Black" panose="020B0A04020102020204" pitchFamily="34" charset="0"/>
                <a:cs typeface="Times New Roman" panose="02020603050405020304" pitchFamily="18" charset="0"/>
              </a:rPr>
              <a:t>    - Level 1 &amp; 2</a:t>
            </a:r>
          </a:p>
          <a:p>
            <a:r>
              <a:rPr lang="en-IN" sz="2400" b="1" dirty="0">
                <a:latin typeface="Arial Black" panose="020B0A04020102020204" pitchFamily="34" charset="0"/>
                <a:cs typeface="Times New Roman" panose="02020603050405020304" pitchFamily="18" charset="0"/>
              </a:rPr>
              <a:t>    - Paul School of Deliverance – Level 1 –   </a:t>
            </a:r>
          </a:p>
          <a:p>
            <a:r>
              <a:rPr lang="en-IN" sz="2400" b="1" dirty="0">
                <a:latin typeface="Arial Black" panose="020B0A04020102020204" pitchFamily="34" charset="0"/>
                <a:cs typeface="Times New Roman" panose="02020603050405020304" pitchFamily="18" charset="0"/>
              </a:rPr>
              <a:t>    - Forgiveness and Reconciliation – Level 1</a:t>
            </a:r>
          </a:p>
          <a:p>
            <a:r>
              <a:rPr lang="en-IN" sz="2400" b="1" dirty="0">
                <a:latin typeface="Arial Black" panose="020B0A04020102020204" pitchFamily="34" charset="0"/>
                <a:cs typeface="Times New Roman" panose="02020603050405020304" pitchFamily="18" charset="0"/>
              </a:rPr>
              <a:t>    - </a:t>
            </a:r>
            <a:r>
              <a:rPr lang="en-IN" sz="2400" b="1" dirty="0" err="1">
                <a:latin typeface="Arial Black" panose="020B0A04020102020204" pitchFamily="34" charset="0"/>
                <a:cs typeface="Times New Roman" panose="02020603050405020304" pitchFamily="18" charset="0"/>
              </a:rPr>
              <a:t>Felowship</a:t>
            </a:r>
            <a:r>
              <a:rPr lang="en-IN" sz="2400" b="1" dirty="0">
                <a:latin typeface="Arial Black" panose="020B0A04020102020204" pitchFamily="34" charset="0"/>
                <a:cs typeface="Times New Roman" panose="02020603050405020304" pitchFamily="18" charset="0"/>
              </a:rPr>
              <a:t> Meet.</a:t>
            </a:r>
          </a:p>
        </p:txBody>
      </p:sp>
    </p:spTree>
    <p:extLst>
      <p:ext uri="{BB962C8B-B14F-4D97-AF65-F5344CB8AC3E}">
        <p14:creationId xmlns:p14="http://schemas.microsoft.com/office/powerpoint/2010/main" val="92646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3"/>
          <p:cNvPicPr>
            <a:picLocks noChangeAspect="1"/>
          </p:cNvPicPr>
          <p:nvPr/>
        </p:nvPicPr>
        <p:blipFill rotWithShape="1">
          <a:blip r:embed="rId2"/>
          <a:srcRect l="1410" t="1025" r="1598" b="1246"/>
          <a:stretch>
            <a:fillRect/>
          </a:stretch>
        </p:blipFill>
        <p:spPr>
          <a:xfrm>
            <a:off x="8311584" y="104601"/>
            <a:ext cx="8926286" cy="96967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20"/>
          <p:cNvGrpSpPr/>
          <p:nvPr/>
        </p:nvGrpSpPr>
        <p:grpSpPr>
          <a:xfrm>
            <a:off x="27927" y="69146"/>
            <a:ext cx="17548488" cy="9767707"/>
            <a:chOff x="27927" y="69146"/>
            <a:chExt cx="17548488" cy="9767707"/>
          </a:xfrm>
        </p:grpSpPr>
        <p:grpSp>
          <p:nvGrpSpPr>
            <p:cNvPr id="41" name="Group 18"/>
            <p:cNvGrpSpPr/>
            <p:nvPr/>
          </p:nvGrpSpPr>
          <p:grpSpPr>
            <a:xfrm>
              <a:off x="5802583" y="91489"/>
              <a:ext cx="5983018" cy="9696590"/>
              <a:chOff x="6799604" y="69146"/>
              <a:chExt cx="6382451" cy="8914537"/>
            </a:xfrm>
          </p:grpSpPr>
          <p:pic>
            <p:nvPicPr>
              <p:cNvPr id="2097154" name="Picture 8" descr="A screenshot of a computer  Description automatically generated"/>
              <p:cNvPicPr>
                <a:picLocks noChangeAspect="1"/>
              </p:cNvPicPr>
              <p:nvPr/>
            </p:nvPicPr>
            <p:blipFill rotWithShape="1">
              <a:blip r:embed="rId2"/>
              <a:srcRect t="11950" r="48812" b="17890"/>
              <a:stretch>
                <a:fillRect/>
              </a:stretch>
            </p:blipFill>
            <p:spPr>
              <a:xfrm>
                <a:off x="6799604" y="4062865"/>
                <a:ext cx="6382451" cy="4920818"/>
              </a:xfrm>
              <a:prstGeom prst="rect">
                <a:avLst/>
              </a:prstGeom>
            </p:spPr>
          </p:pic>
          <p:pic>
            <p:nvPicPr>
              <p:cNvPr id="2097155" name="Picture 6" descr="A screenshot of a computer  Description automatically generated"/>
              <p:cNvPicPr>
                <a:picLocks noChangeAspect="1"/>
              </p:cNvPicPr>
              <p:nvPr/>
            </p:nvPicPr>
            <p:blipFill rotWithShape="1">
              <a:blip r:embed="rId3"/>
              <a:srcRect t="23332" r="49349" b="16576"/>
              <a:stretch>
                <a:fillRect/>
              </a:stretch>
            </p:blipFill>
            <p:spPr>
              <a:xfrm>
                <a:off x="6824584" y="69146"/>
                <a:ext cx="6332493" cy="4225948"/>
              </a:xfrm>
              <a:prstGeom prst="rect">
                <a:avLst/>
              </a:prstGeom>
            </p:spPr>
          </p:pic>
        </p:grpSp>
        <p:grpSp>
          <p:nvGrpSpPr>
            <p:cNvPr id="42" name="Group 19"/>
            <p:cNvGrpSpPr/>
            <p:nvPr/>
          </p:nvGrpSpPr>
          <p:grpSpPr>
            <a:xfrm>
              <a:off x="11910910" y="113564"/>
              <a:ext cx="5665505" cy="5342186"/>
              <a:chOff x="11944633" y="123557"/>
              <a:chExt cx="5665505" cy="5342186"/>
            </a:xfrm>
          </p:grpSpPr>
          <p:pic>
            <p:nvPicPr>
              <p:cNvPr id="2097156" name="Picture 12" descr="A screenshot of a computer  Description automatically generated"/>
              <p:cNvPicPr>
                <a:picLocks noChangeAspect="1"/>
              </p:cNvPicPr>
              <p:nvPr/>
            </p:nvPicPr>
            <p:blipFill rotWithShape="1">
              <a:blip r:embed="rId4"/>
              <a:srcRect t="14386" r="49124" b="25321"/>
              <a:stretch>
                <a:fillRect/>
              </a:stretch>
            </p:blipFill>
            <p:spPr>
              <a:xfrm>
                <a:off x="11944633" y="1689051"/>
                <a:ext cx="5665505" cy="3776692"/>
              </a:xfrm>
              <a:prstGeom prst="rect">
                <a:avLst/>
              </a:prstGeom>
            </p:spPr>
          </p:pic>
          <p:pic>
            <p:nvPicPr>
              <p:cNvPr id="2097157" name="Picture 10" descr="A screenshot of a computer  Description automatically generated"/>
              <p:cNvPicPr>
                <a:picLocks noChangeAspect="1"/>
              </p:cNvPicPr>
              <p:nvPr/>
            </p:nvPicPr>
            <p:blipFill rotWithShape="1">
              <a:blip r:embed="rId5"/>
              <a:srcRect t="16016" r="49173" b="16686"/>
              <a:stretch>
                <a:fillRect/>
              </a:stretch>
            </p:blipFill>
            <p:spPr>
              <a:xfrm>
                <a:off x="11944633" y="123557"/>
                <a:ext cx="5615627" cy="4182386"/>
              </a:xfrm>
              <a:prstGeom prst="rect">
                <a:avLst/>
              </a:prstGeom>
            </p:spPr>
          </p:pic>
        </p:grpSp>
        <p:grpSp>
          <p:nvGrpSpPr>
            <p:cNvPr id="43" name="Group 17"/>
            <p:cNvGrpSpPr/>
            <p:nvPr/>
          </p:nvGrpSpPr>
          <p:grpSpPr>
            <a:xfrm>
              <a:off x="27927" y="69146"/>
              <a:ext cx="5615627" cy="9767707"/>
              <a:chOff x="2194579" y="-33227"/>
              <a:chExt cx="6287231" cy="9767707"/>
            </a:xfrm>
          </p:grpSpPr>
          <p:pic>
            <p:nvPicPr>
              <p:cNvPr id="2097158" name="Picture 4" descr="A screenshot of a computer  Description automatically generated"/>
              <p:cNvPicPr>
                <a:picLocks noChangeAspect="1"/>
              </p:cNvPicPr>
              <p:nvPr/>
            </p:nvPicPr>
            <p:blipFill rotWithShape="1">
              <a:blip r:embed="rId6"/>
              <a:srcRect t="13582" r="49286" b="18485"/>
              <a:stretch>
                <a:fillRect/>
              </a:stretch>
            </p:blipFill>
            <p:spPr>
              <a:xfrm>
                <a:off x="2194580" y="5002050"/>
                <a:ext cx="6280741" cy="4732430"/>
              </a:xfrm>
              <a:prstGeom prst="rect">
                <a:avLst/>
              </a:prstGeom>
            </p:spPr>
          </p:pic>
          <p:pic>
            <p:nvPicPr>
              <p:cNvPr id="2097159" name="Picture 14" descr="A screenshot of a computer  Description automatically generated"/>
              <p:cNvPicPr>
                <a:picLocks noChangeAspect="1"/>
              </p:cNvPicPr>
              <p:nvPr/>
            </p:nvPicPr>
            <p:blipFill rotWithShape="1">
              <a:blip r:embed="rId7"/>
              <a:srcRect t="14671" r="49128" b="17533"/>
              <a:stretch>
                <a:fillRect/>
              </a:stretch>
            </p:blipFill>
            <p:spPr>
              <a:xfrm>
                <a:off x="2194579" y="372836"/>
                <a:ext cx="6280742" cy="4708137"/>
              </a:xfrm>
              <a:prstGeom prst="rect">
                <a:avLst/>
              </a:prstGeom>
            </p:spPr>
          </p:pic>
          <p:pic>
            <p:nvPicPr>
              <p:cNvPr id="2097160" name="Picture 16" descr="Graphical user interface, application  Description automatically generated"/>
              <p:cNvPicPr>
                <a:picLocks noChangeAspect="1"/>
              </p:cNvPicPr>
              <p:nvPr/>
            </p:nvPicPr>
            <p:blipFill rotWithShape="1">
              <a:blip r:embed="rId8"/>
              <a:srcRect t="23282" r="49999" b="18731"/>
              <a:stretch>
                <a:fillRect/>
              </a:stretch>
            </p:blipFill>
            <p:spPr>
              <a:xfrm>
                <a:off x="2201068" y="-33227"/>
                <a:ext cx="6280742" cy="4097227"/>
              </a:xfrm>
              <a:prstGeom prst="rect">
                <a:avLst/>
              </a:prstGeom>
            </p:spPr>
          </p:pic>
        </p:grpSp>
      </p:grpSp>
      <p:sp>
        <p:nvSpPr>
          <p:cNvPr id="1048603" name="TextBox 21"/>
          <p:cNvSpPr txBox="1"/>
          <p:nvPr/>
        </p:nvSpPr>
        <p:spPr>
          <a:xfrm>
            <a:off x="12063847" y="5786405"/>
            <a:ext cx="5462690" cy="4536440"/>
          </a:xfrm>
          <a:prstGeom prst="rect">
            <a:avLst/>
          </a:prstGeom>
          <a:noFill/>
        </p:spPr>
        <p:txBody>
          <a:bodyPr wrap="square" rtlCol="0">
            <a:spAutoFit/>
          </a:bodyPr>
          <a:lstStyle/>
          <a:p>
            <a:r>
              <a:rPr lang="en-GB" sz="4400" b="1" dirty="0"/>
              <a:t>Number of Legislative Constituencies = </a:t>
            </a:r>
            <a:r>
              <a:rPr lang="en-GB" sz="6000" b="1" dirty="0">
                <a:solidFill>
                  <a:srgbClr val="C00000"/>
                </a:solidFill>
              </a:rPr>
              <a:t>40</a:t>
            </a:r>
          </a:p>
          <a:p>
            <a:endParaRPr lang="en-GB" sz="4400" b="1" dirty="0">
              <a:solidFill>
                <a:srgbClr val="C00000"/>
              </a:solidFill>
            </a:endParaRPr>
          </a:p>
          <a:p>
            <a:r>
              <a:rPr lang="en-GB" sz="4400" b="1" dirty="0"/>
              <a:t>Parliamentary Constituencies = </a:t>
            </a:r>
            <a:r>
              <a:rPr lang="en-GB" sz="6000" b="1" dirty="0">
                <a:solidFill>
                  <a:srgbClr val="C00000"/>
                </a:solidFill>
              </a:rPr>
              <a:t>02</a:t>
            </a:r>
            <a:endParaRPr lang="en-IN" sz="4400"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Table 4"/>
          <p:cNvGraphicFramePr>
            <a:graphicFrameLocks noGrp="1"/>
          </p:cNvGraphicFramePr>
          <p:nvPr>
            <p:extLst>
              <p:ext uri="{D42A27DB-BD31-4B8C-83A1-F6EECF244321}">
                <p14:modId xmlns:p14="http://schemas.microsoft.com/office/powerpoint/2010/main" val="2454550391"/>
              </p:ext>
            </p:extLst>
          </p:nvPr>
        </p:nvGraphicFramePr>
        <p:xfrm>
          <a:off x="0" y="0"/>
          <a:ext cx="8946292" cy="9548788"/>
        </p:xfrm>
        <a:graphic>
          <a:graphicData uri="http://schemas.openxmlformats.org/drawingml/2006/table">
            <a:tbl>
              <a:tblPr firstRow="1" bandRow="1">
                <a:tableStyleId>{FABFCF23-3B69-468F-B69F-88F6DE6A72F2}</a:tableStyleId>
              </a:tblPr>
              <a:tblGrid>
                <a:gridCol w="3553414">
                  <a:extLst>
                    <a:ext uri="{9D8B030D-6E8A-4147-A177-3AD203B41FA5}">
                      <a16:colId xmlns:a16="http://schemas.microsoft.com/office/drawing/2014/main" val="20000"/>
                    </a:ext>
                  </a:extLst>
                </a:gridCol>
                <a:gridCol w="5392878">
                  <a:extLst>
                    <a:ext uri="{9D8B030D-6E8A-4147-A177-3AD203B41FA5}">
                      <a16:colId xmlns:a16="http://schemas.microsoft.com/office/drawing/2014/main" val="20001"/>
                    </a:ext>
                  </a:extLst>
                </a:gridCol>
              </a:tblGrid>
              <a:tr h="444721">
                <a:tc>
                  <a:txBody>
                    <a:bodyPr/>
                    <a:lstStyle/>
                    <a:p>
                      <a:pPr algn="ctr"/>
                      <a:r>
                        <a:rPr lang="en-GB" sz="2400" dirty="0">
                          <a:latin typeface="Arial Black" panose="020B0A04020102020204" pitchFamily="34" charset="0"/>
                        </a:rPr>
                        <a:t>Name</a:t>
                      </a:r>
                      <a:endParaRPr lang="en-IN" sz="2400" dirty="0">
                        <a:latin typeface="Arial Black" panose="020B0A04020102020204" pitchFamily="34" charset="0"/>
                      </a:endParaRPr>
                    </a:p>
                  </a:txBody>
                  <a:tcPr/>
                </a:tc>
                <a:tc>
                  <a:txBody>
                    <a:bodyPr/>
                    <a:lstStyle/>
                    <a:p>
                      <a:r>
                        <a:rPr lang="en-GB" sz="2400" dirty="0">
                          <a:latin typeface="Arial Black" panose="020B0A04020102020204" pitchFamily="34" charset="0"/>
                        </a:rPr>
                        <a:t>Shadow Parli Members</a:t>
                      </a:r>
                      <a:endParaRPr lang="en-IN" sz="2400" dirty="0">
                        <a:latin typeface="Arial Black" panose="020B0A04020102020204" pitchFamily="34" charset="0"/>
                      </a:endParaRPr>
                    </a:p>
                  </a:txBody>
                  <a:tcPr/>
                </a:tc>
                <a:extLst>
                  <a:ext uri="{0D108BD9-81ED-4DB2-BD59-A6C34878D82A}">
                    <a16:rowId xmlns:a16="http://schemas.microsoft.com/office/drawing/2014/main" val="10000"/>
                  </a:ext>
                </a:extLst>
              </a:tr>
              <a:tr h="444721">
                <a:tc>
                  <a:txBody>
                    <a:bodyPr/>
                    <a:lstStyle/>
                    <a:p>
                      <a:pPr marL="0" indent="0">
                        <a:buNone/>
                      </a:pPr>
                      <a:r>
                        <a:rPr lang="en-GB" sz="2400" dirty="0">
                          <a:latin typeface="Arial Black" panose="020B0A04020102020204" pitchFamily="34" charset="0"/>
                        </a:rPr>
                        <a:t>1. Francis</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Aldona</a:t>
                      </a:r>
                      <a:r>
                        <a:rPr lang="en-GB" sz="2400" dirty="0">
                          <a:latin typeface="Arial Black" panose="020B0A04020102020204" pitchFamily="34" charset="0"/>
                        </a:rPr>
                        <a:t> and Mapusa</a:t>
                      </a:r>
                      <a:endParaRPr lang="en-IN" sz="2400" dirty="0">
                        <a:latin typeface="Arial Black" panose="020B0A04020102020204" pitchFamily="34" charset="0"/>
                      </a:endParaRPr>
                    </a:p>
                  </a:txBody>
                  <a:tcPr/>
                </a:tc>
                <a:extLst>
                  <a:ext uri="{0D108BD9-81ED-4DB2-BD59-A6C34878D82A}">
                    <a16:rowId xmlns:a16="http://schemas.microsoft.com/office/drawing/2014/main" val="10001"/>
                  </a:ext>
                </a:extLst>
              </a:tr>
              <a:tr h="444721">
                <a:tc>
                  <a:txBody>
                    <a:bodyPr/>
                    <a:lstStyle/>
                    <a:p>
                      <a:pPr marL="0" indent="0">
                        <a:buNone/>
                      </a:pPr>
                      <a:r>
                        <a:rPr lang="en-GB" sz="2400" dirty="0">
                          <a:latin typeface="Arial Black" panose="020B0A04020102020204" pitchFamily="34" charset="0"/>
                        </a:rPr>
                        <a:t>2. Priyanka</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Bicholim</a:t>
                      </a:r>
                      <a:r>
                        <a:rPr lang="en-GB" sz="2400" dirty="0">
                          <a:latin typeface="Arial Black" panose="020B0A04020102020204" pitchFamily="34" charset="0"/>
                        </a:rPr>
                        <a:t> and </a:t>
                      </a:r>
                      <a:r>
                        <a:rPr lang="en-GB" sz="2400" dirty="0" err="1">
                          <a:latin typeface="Arial Black" panose="020B0A04020102020204" pitchFamily="34" charset="0"/>
                        </a:rPr>
                        <a:t>Mayem</a:t>
                      </a:r>
                      <a:endParaRPr lang="en-IN" sz="2400" dirty="0">
                        <a:latin typeface="Arial Black" panose="020B0A04020102020204" pitchFamily="34" charset="0"/>
                      </a:endParaRPr>
                    </a:p>
                  </a:txBody>
                  <a:tcPr/>
                </a:tc>
                <a:extLst>
                  <a:ext uri="{0D108BD9-81ED-4DB2-BD59-A6C34878D82A}">
                    <a16:rowId xmlns:a16="http://schemas.microsoft.com/office/drawing/2014/main" val="10002"/>
                  </a:ext>
                </a:extLst>
              </a:tr>
              <a:tr h="444721">
                <a:tc>
                  <a:txBody>
                    <a:bodyPr/>
                    <a:lstStyle/>
                    <a:p>
                      <a:pPr marL="0" indent="0">
                        <a:buNone/>
                      </a:pPr>
                      <a:r>
                        <a:rPr lang="en-GB" sz="2400" dirty="0">
                          <a:latin typeface="Arial Black" panose="020B0A04020102020204" pitchFamily="34" charset="0"/>
                        </a:rPr>
                        <a:t>3. Arvind</a:t>
                      </a:r>
                      <a:endParaRPr lang="en-IN" sz="2400" dirty="0">
                        <a:latin typeface="Arial Black" panose="020B0A04020102020204" pitchFamily="34" charset="0"/>
                      </a:endParaRPr>
                    </a:p>
                  </a:txBody>
                  <a:tcPr/>
                </a:tc>
                <a:tc>
                  <a:txBody>
                    <a:bodyPr/>
                    <a:lstStyle/>
                    <a:p>
                      <a:r>
                        <a:rPr lang="en-GB" sz="2400" dirty="0">
                          <a:latin typeface="Arial Black" panose="020B0A04020102020204" pitchFamily="34" charset="0"/>
                        </a:rPr>
                        <a:t>Santa Cruz and </a:t>
                      </a:r>
                      <a:r>
                        <a:rPr lang="en-GB" sz="2400" dirty="0" err="1">
                          <a:latin typeface="Arial Black" panose="020B0A04020102020204" pitchFamily="34" charset="0"/>
                        </a:rPr>
                        <a:t>Panjim</a:t>
                      </a:r>
                      <a:endParaRPr lang="en-IN" sz="2400" dirty="0">
                        <a:latin typeface="Arial Black" panose="020B0A04020102020204" pitchFamily="34" charset="0"/>
                      </a:endParaRPr>
                    </a:p>
                  </a:txBody>
                  <a:tcPr/>
                </a:tc>
                <a:extLst>
                  <a:ext uri="{0D108BD9-81ED-4DB2-BD59-A6C34878D82A}">
                    <a16:rowId xmlns:a16="http://schemas.microsoft.com/office/drawing/2014/main" val="10003"/>
                  </a:ext>
                </a:extLst>
              </a:tr>
              <a:tr h="444721">
                <a:tc>
                  <a:txBody>
                    <a:bodyPr/>
                    <a:lstStyle/>
                    <a:p>
                      <a:pPr marL="0" indent="0">
                        <a:buNone/>
                      </a:pPr>
                      <a:r>
                        <a:rPr lang="en-GB" sz="2400" dirty="0">
                          <a:latin typeface="Arial Black" panose="020B0A04020102020204" pitchFamily="34" charset="0"/>
                        </a:rPr>
                        <a:t>4. Gerardo</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Siolim</a:t>
                      </a:r>
                      <a:r>
                        <a:rPr lang="en-GB" sz="2400" dirty="0">
                          <a:latin typeface="Arial Black" panose="020B0A04020102020204" pitchFamily="34" charset="0"/>
                        </a:rPr>
                        <a:t> and Calangute</a:t>
                      </a:r>
                      <a:endParaRPr lang="en-IN" sz="2400" dirty="0">
                        <a:latin typeface="Arial Black" panose="020B0A04020102020204" pitchFamily="34" charset="0"/>
                      </a:endParaRPr>
                    </a:p>
                  </a:txBody>
                  <a:tcPr/>
                </a:tc>
                <a:extLst>
                  <a:ext uri="{0D108BD9-81ED-4DB2-BD59-A6C34878D82A}">
                    <a16:rowId xmlns:a16="http://schemas.microsoft.com/office/drawing/2014/main" val="10004"/>
                  </a:ext>
                </a:extLst>
              </a:tr>
              <a:tr h="444721">
                <a:tc>
                  <a:txBody>
                    <a:bodyPr/>
                    <a:lstStyle/>
                    <a:p>
                      <a:pPr marL="0" indent="0">
                        <a:buNone/>
                      </a:pPr>
                      <a:r>
                        <a:rPr lang="en-GB" sz="2400" dirty="0">
                          <a:latin typeface="Arial Black" panose="020B0A04020102020204" pitchFamily="34" charset="0"/>
                        </a:rPr>
                        <a:t>5. Flory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Pernem</a:t>
                      </a:r>
                      <a:r>
                        <a:rPr lang="en-GB" sz="2400" dirty="0">
                          <a:latin typeface="Arial Black" panose="020B0A04020102020204" pitchFamily="34" charset="0"/>
                        </a:rPr>
                        <a:t> and </a:t>
                      </a:r>
                      <a:r>
                        <a:rPr lang="en-GB" sz="2400" dirty="0" err="1">
                          <a:latin typeface="Arial Black" panose="020B0A04020102020204" pitchFamily="34" charset="0"/>
                        </a:rPr>
                        <a:t>Tivim</a:t>
                      </a:r>
                      <a:endParaRPr lang="en-IN" sz="2400" dirty="0">
                        <a:latin typeface="Arial Black" panose="020B0A04020102020204" pitchFamily="34" charset="0"/>
                      </a:endParaRPr>
                    </a:p>
                  </a:txBody>
                  <a:tcPr/>
                </a:tc>
                <a:extLst>
                  <a:ext uri="{0D108BD9-81ED-4DB2-BD59-A6C34878D82A}">
                    <a16:rowId xmlns:a16="http://schemas.microsoft.com/office/drawing/2014/main" val="10005"/>
                  </a:ext>
                </a:extLst>
              </a:tr>
              <a:tr h="444721">
                <a:tc>
                  <a:txBody>
                    <a:bodyPr/>
                    <a:lstStyle/>
                    <a:p>
                      <a:pPr marL="0" indent="0">
                        <a:buNone/>
                      </a:pPr>
                      <a:r>
                        <a:rPr lang="en-GB" sz="2400" dirty="0">
                          <a:latin typeface="Arial Black" panose="020B0A04020102020204" pitchFamily="34" charset="0"/>
                        </a:rPr>
                        <a:t>6. Helen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Mandrem</a:t>
                      </a:r>
                      <a:r>
                        <a:rPr lang="en-GB" sz="2400" dirty="0">
                          <a:latin typeface="Arial Black" panose="020B0A04020102020204" pitchFamily="34" charset="0"/>
                        </a:rPr>
                        <a:t> and </a:t>
                      </a:r>
                      <a:r>
                        <a:rPr lang="en-GB" sz="2400" dirty="0" err="1">
                          <a:latin typeface="Arial Black" panose="020B0A04020102020204" pitchFamily="34" charset="0"/>
                        </a:rPr>
                        <a:t>Saligao</a:t>
                      </a:r>
                      <a:endParaRPr lang="en-IN" sz="2400" dirty="0">
                        <a:latin typeface="Arial Black" panose="020B0A04020102020204" pitchFamily="34" charset="0"/>
                      </a:endParaRPr>
                    </a:p>
                  </a:txBody>
                  <a:tcPr/>
                </a:tc>
                <a:extLst>
                  <a:ext uri="{0D108BD9-81ED-4DB2-BD59-A6C34878D82A}">
                    <a16:rowId xmlns:a16="http://schemas.microsoft.com/office/drawing/2014/main" val="10006"/>
                  </a:ext>
                </a:extLst>
              </a:tr>
              <a:tr h="444721">
                <a:tc>
                  <a:txBody>
                    <a:bodyPr/>
                    <a:lstStyle/>
                    <a:p>
                      <a:pPr marL="0" indent="0">
                        <a:buNone/>
                      </a:pPr>
                      <a:r>
                        <a:rPr lang="en-GB" sz="2400" dirty="0">
                          <a:latin typeface="Arial Black" panose="020B0A04020102020204" pitchFamily="34" charset="0"/>
                        </a:rPr>
                        <a:t>7. Nitin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Cortalim</a:t>
                      </a:r>
                      <a:r>
                        <a:rPr lang="en-GB" sz="2400" dirty="0">
                          <a:latin typeface="Arial Black" panose="020B0A04020102020204" pitchFamily="34" charset="0"/>
                        </a:rPr>
                        <a:t> and </a:t>
                      </a:r>
                      <a:r>
                        <a:rPr lang="en-GB" sz="2400" dirty="0" err="1">
                          <a:latin typeface="Arial Black" panose="020B0A04020102020204" pitchFamily="34" charset="0"/>
                        </a:rPr>
                        <a:t>Cumbarjua</a:t>
                      </a:r>
                      <a:endParaRPr lang="en-IN" sz="2400" dirty="0">
                        <a:latin typeface="Arial Black" panose="020B0A04020102020204" pitchFamily="34" charset="0"/>
                      </a:endParaRPr>
                    </a:p>
                  </a:txBody>
                  <a:tcPr/>
                </a:tc>
                <a:extLst>
                  <a:ext uri="{0D108BD9-81ED-4DB2-BD59-A6C34878D82A}">
                    <a16:rowId xmlns:a16="http://schemas.microsoft.com/office/drawing/2014/main" val="10007"/>
                  </a:ext>
                </a:extLst>
              </a:tr>
              <a:tr h="444721">
                <a:tc>
                  <a:txBody>
                    <a:bodyPr/>
                    <a:lstStyle/>
                    <a:p>
                      <a:pPr marL="0" indent="0">
                        <a:buNone/>
                      </a:pPr>
                      <a:r>
                        <a:rPr lang="en-GB" sz="2400" dirty="0">
                          <a:latin typeface="Arial Black" panose="020B0A04020102020204" pitchFamily="34" charset="0"/>
                        </a:rPr>
                        <a:t>8. Mario</a:t>
                      </a:r>
                      <a:endParaRPr lang="en-IN" sz="2400" dirty="0">
                        <a:latin typeface="Arial Black" panose="020B0A04020102020204" pitchFamily="34" charset="0"/>
                      </a:endParaRPr>
                    </a:p>
                  </a:txBody>
                  <a:tcPr/>
                </a:tc>
                <a:tc>
                  <a:txBody>
                    <a:bodyPr/>
                    <a:lstStyle/>
                    <a:p>
                      <a:r>
                        <a:rPr lang="en-GB" sz="2400" dirty="0">
                          <a:latin typeface="Arial Black" panose="020B0A04020102020204" pitchFamily="34" charset="0"/>
                        </a:rPr>
                        <a:t>Vasco da Gama and </a:t>
                      </a:r>
                      <a:r>
                        <a:rPr lang="en-GB" sz="2400" dirty="0" err="1">
                          <a:latin typeface="Arial Black" panose="020B0A04020102020204" pitchFamily="34" charset="0"/>
                        </a:rPr>
                        <a:t>Mormugao</a:t>
                      </a:r>
                      <a:endParaRPr lang="en-IN" sz="2400" dirty="0">
                        <a:latin typeface="Arial Black" panose="020B0A04020102020204" pitchFamily="34" charset="0"/>
                      </a:endParaRPr>
                    </a:p>
                  </a:txBody>
                  <a:tcPr/>
                </a:tc>
                <a:extLst>
                  <a:ext uri="{0D108BD9-81ED-4DB2-BD59-A6C34878D82A}">
                    <a16:rowId xmlns:a16="http://schemas.microsoft.com/office/drawing/2014/main" val="10008"/>
                  </a:ext>
                </a:extLst>
              </a:tr>
              <a:tr h="444721">
                <a:tc>
                  <a:txBody>
                    <a:bodyPr/>
                    <a:lstStyle/>
                    <a:p>
                      <a:pPr marL="0" indent="0">
                        <a:buNone/>
                      </a:pPr>
                      <a:r>
                        <a:rPr lang="en-GB" sz="2400" dirty="0">
                          <a:latin typeface="Arial Black" panose="020B0A04020102020204" pitchFamily="34" charset="0"/>
                        </a:rPr>
                        <a:t>9. Fatima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Nuvem</a:t>
                      </a:r>
                      <a:r>
                        <a:rPr lang="en-GB" sz="2400" dirty="0">
                          <a:latin typeface="Arial Black" panose="020B0A04020102020204" pitchFamily="34" charset="0"/>
                        </a:rPr>
                        <a:t> and Sant Andre</a:t>
                      </a:r>
                    </a:p>
                  </a:txBody>
                  <a:tcPr/>
                </a:tc>
                <a:extLst>
                  <a:ext uri="{0D108BD9-81ED-4DB2-BD59-A6C34878D82A}">
                    <a16:rowId xmlns:a16="http://schemas.microsoft.com/office/drawing/2014/main" val="10009"/>
                  </a:ext>
                </a:extLst>
              </a:tr>
              <a:tr h="444721">
                <a:tc>
                  <a:txBody>
                    <a:bodyPr/>
                    <a:lstStyle/>
                    <a:p>
                      <a:pPr marL="0" indent="0">
                        <a:buNone/>
                      </a:pPr>
                      <a:r>
                        <a:rPr lang="en-GB" sz="2400" dirty="0">
                          <a:latin typeface="Arial Black" panose="020B0A04020102020204" pitchFamily="34" charset="0"/>
                        </a:rPr>
                        <a:t>10. Patsy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Margao</a:t>
                      </a:r>
                      <a:r>
                        <a:rPr lang="en-GB" sz="2400" dirty="0">
                          <a:latin typeface="Arial Black" panose="020B0A04020102020204" pitchFamily="34" charset="0"/>
                        </a:rPr>
                        <a:t> and </a:t>
                      </a:r>
                      <a:r>
                        <a:rPr lang="en-GB" sz="2400" dirty="0" err="1">
                          <a:latin typeface="Arial Black" panose="020B0A04020102020204" pitchFamily="34" charset="0"/>
                        </a:rPr>
                        <a:t>Fatorda</a:t>
                      </a:r>
                      <a:endParaRPr lang="en-GB" sz="2400" dirty="0">
                        <a:latin typeface="Arial Black" panose="020B0A04020102020204" pitchFamily="34" charset="0"/>
                      </a:endParaRPr>
                    </a:p>
                  </a:txBody>
                  <a:tcPr/>
                </a:tc>
                <a:extLst>
                  <a:ext uri="{0D108BD9-81ED-4DB2-BD59-A6C34878D82A}">
                    <a16:rowId xmlns:a16="http://schemas.microsoft.com/office/drawing/2014/main" val="10010"/>
                  </a:ext>
                </a:extLst>
              </a:tr>
              <a:tr h="444721">
                <a:tc>
                  <a:txBody>
                    <a:bodyPr/>
                    <a:lstStyle/>
                    <a:p>
                      <a:pPr marL="0" indent="0">
                        <a:buNone/>
                      </a:pPr>
                      <a:r>
                        <a:rPr lang="en-GB" sz="2400" dirty="0">
                          <a:latin typeface="Arial Black" panose="020B0A04020102020204" pitchFamily="34" charset="0"/>
                        </a:rPr>
                        <a:t>11. Joseph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Benaulim</a:t>
                      </a:r>
                      <a:r>
                        <a:rPr lang="en-GB" sz="2400" dirty="0">
                          <a:latin typeface="Arial Black" panose="020B0A04020102020204" pitchFamily="34" charset="0"/>
                        </a:rPr>
                        <a:t> and </a:t>
                      </a:r>
                      <a:r>
                        <a:rPr lang="en-GB" sz="2400" dirty="0" err="1">
                          <a:latin typeface="Arial Black" panose="020B0A04020102020204" pitchFamily="34" charset="0"/>
                        </a:rPr>
                        <a:t>Quepem</a:t>
                      </a:r>
                      <a:endParaRPr lang="en-GB" sz="2400" dirty="0">
                        <a:latin typeface="Arial Black" panose="020B0A04020102020204" pitchFamily="34" charset="0"/>
                      </a:endParaRPr>
                    </a:p>
                  </a:txBody>
                  <a:tcPr/>
                </a:tc>
                <a:extLst>
                  <a:ext uri="{0D108BD9-81ED-4DB2-BD59-A6C34878D82A}">
                    <a16:rowId xmlns:a16="http://schemas.microsoft.com/office/drawing/2014/main" val="10011"/>
                  </a:ext>
                </a:extLst>
              </a:tr>
              <a:tr h="444721">
                <a:tc>
                  <a:txBody>
                    <a:bodyPr/>
                    <a:lstStyle/>
                    <a:p>
                      <a:pPr marL="0" indent="0">
                        <a:buNone/>
                      </a:pPr>
                      <a:r>
                        <a:rPr lang="en-GB" sz="2400" dirty="0">
                          <a:latin typeface="Arial Black" panose="020B0A04020102020204" pitchFamily="34" charset="0"/>
                        </a:rPr>
                        <a:t>12. Shankar</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Ponda</a:t>
                      </a:r>
                      <a:r>
                        <a:rPr lang="en-GB" sz="2400" dirty="0">
                          <a:latin typeface="Arial Black" panose="020B0A04020102020204" pitchFamily="34" charset="0"/>
                        </a:rPr>
                        <a:t> and </a:t>
                      </a:r>
                      <a:r>
                        <a:rPr lang="en-GB" sz="2400" dirty="0" err="1">
                          <a:latin typeface="Arial Black" panose="020B0A04020102020204" pitchFamily="34" charset="0"/>
                        </a:rPr>
                        <a:t>Marcaim</a:t>
                      </a:r>
                      <a:endParaRPr lang="en-GB" sz="2400" dirty="0">
                        <a:latin typeface="Arial Black" panose="020B0A04020102020204" pitchFamily="34" charset="0"/>
                      </a:endParaRPr>
                    </a:p>
                  </a:txBody>
                  <a:tcPr/>
                </a:tc>
                <a:extLst>
                  <a:ext uri="{0D108BD9-81ED-4DB2-BD59-A6C34878D82A}">
                    <a16:rowId xmlns:a16="http://schemas.microsoft.com/office/drawing/2014/main" val="10012"/>
                  </a:ext>
                </a:extLst>
              </a:tr>
              <a:tr h="444721">
                <a:tc>
                  <a:txBody>
                    <a:bodyPr/>
                    <a:lstStyle/>
                    <a:p>
                      <a:pPr marL="0" indent="0">
                        <a:buNone/>
                      </a:pPr>
                      <a:r>
                        <a:rPr lang="en-GB" sz="2400" dirty="0">
                          <a:latin typeface="Arial Black" panose="020B0A04020102020204" pitchFamily="34" charset="0"/>
                        </a:rPr>
                        <a:t>13. </a:t>
                      </a:r>
                      <a:r>
                        <a:rPr lang="en-GB" sz="2400" dirty="0" err="1">
                          <a:latin typeface="Arial Black" panose="020B0A04020102020204" pitchFamily="34" charset="0"/>
                        </a:rPr>
                        <a:t>Sejal</a:t>
                      </a:r>
                      <a:r>
                        <a:rPr lang="en-GB" sz="2400" dirty="0">
                          <a:latin typeface="Arial Black" panose="020B0A04020102020204" pitchFamily="34" charset="0"/>
                        </a:rPr>
                        <a:t> </a:t>
                      </a:r>
                    </a:p>
                    <a:p>
                      <a:pPr marL="0" indent="0">
                        <a:buNone/>
                      </a:pPr>
                      <a:r>
                        <a:rPr lang="en-GB" sz="2400" dirty="0">
                          <a:latin typeface="Arial Black" panose="020B0A04020102020204" pitchFamily="34" charset="0"/>
                        </a:rPr>
                        <a:t>14. Seema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Shiroda</a:t>
                      </a:r>
                      <a:r>
                        <a:rPr lang="en-GB" sz="2400" dirty="0">
                          <a:latin typeface="Arial Black" panose="020B0A04020102020204" pitchFamily="34" charset="0"/>
                        </a:rPr>
                        <a:t> and Dabolim</a:t>
                      </a:r>
                    </a:p>
                    <a:p>
                      <a:r>
                        <a:rPr lang="en-GB" sz="2400" dirty="0" err="1">
                          <a:latin typeface="Arial Black" panose="020B0A04020102020204" pitchFamily="34" charset="0"/>
                        </a:rPr>
                        <a:t>Curchorem</a:t>
                      </a:r>
                      <a:r>
                        <a:rPr lang="en-GB" sz="2400" dirty="0">
                          <a:latin typeface="Arial Black" panose="020B0A04020102020204" pitchFamily="34" charset="0"/>
                        </a:rPr>
                        <a:t> and </a:t>
                      </a:r>
                      <a:r>
                        <a:rPr lang="en-GB" sz="2400" dirty="0" err="1">
                          <a:latin typeface="Arial Black" panose="020B0A04020102020204" pitchFamily="34" charset="0"/>
                        </a:rPr>
                        <a:t>Porvorim</a:t>
                      </a:r>
                      <a:endParaRPr lang="en-GB" sz="2400" dirty="0">
                        <a:latin typeface="Arial Black" panose="020B0A04020102020204" pitchFamily="34" charset="0"/>
                      </a:endParaRPr>
                    </a:p>
                  </a:txBody>
                  <a:tcPr/>
                </a:tc>
                <a:extLst>
                  <a:ext uri="{0D108BD9-81ED-4DB2-BD59-A6C34878D82A}">
                    <a16:rowId xmlns:a16="http://schemas.microsoft.com/office/drawing/2014/main" val="10013"/>
                  </a:ext>
                </a:extLst>
              </a:tr>
              <a:tr h="444721">
                <a:tc>
                  <a:txBody>
                    <a:bodyPr/>
                    <a:lstStyle/>
                    <a:p>
                      <a:pPr marL="0" indent="0">
                        <a:buNone/>
                      </a:pPr>
                      <a:r>
                        <a:rPr lang="en-GB" sz="2400" dirty="0">
                          <a:latin typeface="Arial Black" panose="020B0A04020102020204" pitchFamily="34" charset="0"/>
                        </a:rPr>
                        <a:t>15. Sunanda</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Priol</a:t>
                      </a:r>
                      <a:r>
                        <a:rPr lang="en-GB" sz="2400" dirty="0">
                          <a:latin typeface="Arial Black" panose="020B0A04020102020204" pitchFamily="34" charset="0"/>
                        </a:rPr>
                        <a:t> and </a:t>
                      </a:r>
                      <a:r>
                        <a:rPr lang="en-GB" sz="2400" dirty="0" err="1">
                          <a:latin typeface="Arial Black" panose="020B0A04020102020204" pitchFamily="34" charset="0"/>
                        </a:rPr>
                        <a:t>Quepem</a:t>
                      </a:r>
                      <a:endParaRPr lang="en-GB" sz="2400" dirty="0">
                        <a:latin typeface="Arial Black" panose="020B0A04020102020204" pitchFamily="34" charset="0"/>
                      </a:endParaRPr>
                    </a:p>
                  </a:txBody>
                  <a:tcPr/>
                </a:tc>
                <a:extLst>
                  <a:ext uri="{0D108BD9-81ED-4DB2-BD59-A6C34878D82A}">
                    <a16:rowId xmlns:a16="http://schemas.microsoft.com/office/drawing/2014/main" val="10014"/>
                  </a:ext>
                </a:extLst>
              </a:tr>
              <a:tr h="444721">
                <a:tc>
                  <a:txBody>
                    <a:bodyPr/>
                    <a:lstStyle/>
                    <a:p>
                      <a:pPr marL="0" indent="0">
                        <a:buNone/>
                      </a:pPr>
                      <a:r>
                        <a:rPr lang="en-GB" sz="2400" dirty="0">
                          <a:latin typeface="Arial Black" panose="020B0A04020102020204" pitchFamily="34" charset="0"/>
                        </a:rPr>
                        <a:t>16. Sairam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Cuncolim</a:t>
                      </a:r>
                      <a:r>
                        <a:rPr lang="en-GB" sz="2400" dirty="0">
                          <a:latin typeface="Arial Black" panose="020B0A04020102020204" pitchFamily="34" charset="0"/>
                        </a:rPr>
                        <a:t> and </a:t>
                      </a:r>
                      <a:r>
                        <a:rPr lang="en-GB" sz="2400" dirty="0" err="1">
                          <a:latin typeface="Arial Black" panose="020B0A04020102020204" pitchFamily="34" charset="0"/>
                        </a:rPr>
                        <a:t>Velim</a:t>
                      </a:r>
                      <a:endParaRPr lang="en-GB" sz="2400" dirty="0">
                        <a:latin typeface="Arial Black" panose="020B0A04020102020204" pitchFamily="34" charset="0"/>
                      </a:endParaRPr>
                    </a:p>
                  </a:txBody>
                  <a:tcPr/>
                </a:tc>
                <a:extLst>
                  <a:ext uri="{0D108BD9-81ED-4DB2-BD59-A6C34878D82A}">
                    <a16:rowId xmlns:a16="http://schemas.microsoft.com/office/drawing/2014/main" val="10015"/>
                  </a:ext>
                </a:extLst>
              </a:tr>
              <a:tr h="1867828">
                <a:tc>
                  <a:txBody>
                    <a:bodyPr/>
                    <a:lstStyle/>
                    <a:p>
                      <a:pPr marL="0" indent="0">
                        <a:buNone/>
                      </a:pPr>
                      <a:r>
                        <a:rPr lang="en-GB" sz="2400" dirty="0">
                          <a:latin typeface="Arial Black" panose="020B0A04020102020204" pitchFamily="34" charset="0"/>
                        </a:rPr>
                        <a:t>17. Shanta</a:t>
                      </a:r>
                    </a:p>
                    <a:p>
                      <a:pPr marL="0" indent="0">
                        <a:buNone/>
                      </a:pPr>
                      <a:r>
                        <a:rPr lang="en-GB" sz="2400" dirty="0">
                          <a:latin typeface="Arial Black" panose="020B0A04020102020204" pitchFamily="34" charset="0"/>
                        </a:rPr>
                        <a:t>18. Juliet </a:t>
                      </a:r>
                    </a:p>
                    <a:p>
                      <a:pPr marL="0" indent="0">
                        <a:buNone/>
                      </a:pPr>
                      <a:r>
                        <a:rPr lang="en-GB" sz="2400" dirty="0">
                          <a:latin typeface="Arial Black" panose="020B0A04020102020204" pitchFamily="34" charset="0"/>
                        </a:rPr>
                        <a:t>19. Sumitra</a:t>
                      </a:r>
                    </a:p>
                    <a:p>
                      <a:pPr marL="0" indent="0">
                        <a:buNone/>
                      </a:pPr>
                      <a:r>
                        <a:rPr lang="en-GB" sz="2400" dirty="0">
                          <a:latin typeface="Arial Black" panose="020B0A04020102020204" pitchFamily="34" charset="0"/>
                        </a:rPr>
                        <a:t>20. Madhavi                                 </a:t>
                      </a:r>
                      <a:endParaRPr lang="en-IN" sz="2400" dirty="0">
                        <a:latin typeface="Arial Black" panose="020B0A04020102020204" pitchFamily="34" charset="0"/>
                      </a:endParaRPr>
                    </a:p>
                  </a:txBody>
                  <a:tcPr/>
                </a:tc>
                <a:tc>
                  <a:txBody>
                    <a:bodyPr/>
                    <a:lstStyle/>
                    <a:p>
                      <a:r>
                        <a:rPr lang="en-GB" sz="2400" dirty="0" err="1">
                          <a:latin typeface="Arial Black" panose="020B0A04020102020204" pitchFamily="34" charset="0"/>
                        </a:rPr>
                        <a:t>Canacona</a:t>
                      </a:r>
                      <a:r>
                        <a:rPr lang="en-GB" sz="2400" dirty="0">
                          <a:latin typeface="Arial Black" panose="020B0A04020102020204" pitchFamily="34" charset="0"/>
                        </a:rPr>
                        <a:t> and </a:t>
                      </a:r>
                      <a:r>
                        <a:rPr lang="en-GB" sz="2400" dirty="0" err="1">
                          <a:latin typeface="Arial Black" panose="020B0A04020102020204" pitchFamily="34" charset="0"/>
                        </a:rPr>
                        <a:t>Taleigao</a:t>
                      </a:r>
                      <a:endParaRPr lang="en-GB" sz="2400" dirty="0">
                        <a:latin typeface="Arial Black" panose="020B0A04020102020204" pitchFamily="34" charset="0"/>
                      </a:endParaRPr>
                    </a:p>
                    <a:p>
                      <a:r>
                        <a:rPr lang="en-GB" sz="2400" dirty="0" err="1">
                          <a:latin typeface="Arial Black" panose="020B0A04020102020204" pitchFamily="34" charset="0"/>
                        </a:rPr>
                        <a:t>Navelim</a:t>
                      </a:r>
                      <a:r>
                        <a:rPr lang="en-GB" sz="2400" dirty="0">
                          <a:latin typeface="Arial Black" panose="020B0A04020102020204" pitchFamily="34" charset="0"/>
                        </a:rPr>
                        <a:t> and </a:t>
                      </a:r>
                      <a:r>
                        <a:rPr lang="en-GB" sz="2400" dirty="0" err="1">
                          <a:latin typeface="Arial Black" panose="020B0A04020102020204" pitchFamily="34" charset="0"/>
                        </a:rPr>
                        <a:t>Sanvordem</a:t>
                      </a:r>
                      <a:endParaRPr lang="en-GB" sz="2400" dirty="0">
                        <a:latin typeface="Arial Black" panose="020B0A04020102020204" pitchFamily="34" charset="0"/>
                      </a:endParaRPr>
                    </a:p>
                    <a:p>
                      <a:r>
                        <a:rPr lang="en-GB" sz="2400" dirty="0" err="1">
                          <a:latin typeface="Arial Black" panose="020B0A04020102020204" pitchFamily="34" charset="0"/>
                        </a:rPr>
                        <a:t>Valpoi</a:t>
                      </a:r>
                      <a:r>
                        <a:rPr lang="en-GB" sz="2400" dirty="0">
                          <a:latin typeface="Arial Black" panose="020B0A04020102020204" pitchFamily="34" charset="0"/>
                        </a:rPr>
                        <a:t> and </a:t>
                      </a:r>
                      <a:r>
                        <a:rPr lang="en-GB" sz="2400" dirty="0" err="1">
                          <a:latin typeface="Arial Black" panose="020B0A04020102020204" pitchFamily="34" charset="0"/>
                        </a:rPr>
                        <a:t>Poriem</a:t>
                      </a:r>
                      <a:endParaRPr lang="en-GB" sz="2400" dirty="0">
                        <a:latin typeface="Arial Black" panose="020B0A04020102020204" pitchFamily="34" charset="0"/>
                      </a:endParaRPr>
                    </a:p>
                    <a:p>
                      <a:r>
                        <a:rPr lang="en-GB" sz="2400" dirty="0" err="1">
                          <a:latin typeface="Arial Black" panose="020B0A04020102020204" pitchFamily="34" charset="0"/>
                        </a:rPr>
                        <a:t>Curtorim</a:t>
                      </a:r>
                      <a:r>
                        <a:rPr lang="en-GB" sz="2400" dirty="0">
                          <a:latin typeface="Arial Black" panose="020B0A04020102020204" pitchFamily="34" charset="0"/>
                        </a:rPr>
                        <a:t> and </a:t>
                      </a:r>
                      <a:r>
                        <a:rPr lang="en-GB" sz="2400" dirty="0" err="1">
                          <a:latin typeface="Arial Black" panose="020B0A04020102020204" pitchFamily="34" charset="0"/>
                        </a:rPr>
                        <a:t>Sanquelim</a:t>
                      </a:r>
                      <a:endParaRPr lang="en-GB" sz="2400" dirty="0">
                        <a:latin typeface="Arial Black" panose="020B0A04020102020204" pitchFamily="34" charset="0"/>
                      </a:endParaRPr>
                    </a:p>
                  </a:txBody>
                  <a:tcPr/>
                </a:tc>
                <a:extLst>
                  <a:ext uri="{0D108BD9-81ED-4DB2-BD59-A6C34878D82A}">
                    <a16:rowId xmlns:a16="http://schemas.microsoft.com/office/drawing/2014/main" val="10016"/>
                  </a:ext>
                </a:extLst>
              </a:tr>
            </a:tbl>
          </a:graphicData>
        </a:graphic>
      </p:graphicFrame>
      <p:pic>
        <p:nvPicPr>
          <p:cNvPr id="2097161" name="Picture 4"/>
          <p:cNvPicPr>
            <a:picLocks noChangeAspect="1"/>
          </p:cNvPicPr>
          <p:nvPr/>
        </p:nvPicPr>
        <p:blipFill rotWithShape="1">
          <a:blip r:embed="rId2"/>
          <a:srcRect l="1409" t="1025" r="16998" b="1246"/>
          <a:stretch>
            <a:fillRect/>
          </a:stretch>
        </p:blipFill>
        <p:spPr>
          <a:xfrm>
            <a:off x="10101151" y="104600"/>
            <a:ext cx="7508987" cy="96967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32FB00-C6BF-CF2A-7E99-EF7E30DC9728}"/>
              </a:ext>
            </a:extLst>
          </p:cNvPr>
          <p:cNvSpPr txBox="1"/>
          <p:nvPr/>
        </p:nvSpPr>
        <p:spPr>
          <a:xfrm>
            <a:off x="4402094" y="2397211"/>
            <a:ext cx="9746391" cy="5533310"/>
          </a:xfrm>
          <a:prstGeom prst="rect">
            <a:avLst/>
          </a:prstGeom>
          <a:noFill/>
        </p:spPr>
        <p:txBody>
          <a:bodyPr wrap="square">
            <a:spAutoFit/>
          </a:bodyPr>
          <a:lstStyle/>
          <a:p>
            <a:pPr algn="just">
              <a:lnSpc>
                <a:spcPct val="107000"/>
              </a:lnSpc>
              <a:spcAft>
                <a:spcPts val="800"/>
              </a:spcAft>
            </a:pPr>
            <a:r>
              <a:rPr lang="en-IN" sz="3200" kern="100" dirty="0" err="1">
                <a:effectLst/>
                <a:latin typeface="Arial Black" panose="020B0A04020102020204" pitchFamily="34" charset="0"/>
                <a:ea typeface="Aptos" panose="020B0004020202020204" pitchFamily="34" charset="0"/>
                <a:cs typeface="Times New Roman" panose="02020603050405020304" pitchFamily="18" charset="0"/>
              </a:rPr>
              <a:t>Panjim</a:t>
            </a: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 City </a:t>
            </a:r>
            <a:r>
              <a:rPr lang="en-IN" sz="3200" kern="100" dirty="0">
                <a:effectLst/>
                <a:latin typeface="Amasis MT Pro Black" panose="02040A04050005020304" pitchFamily="18" charset="0"/>
                <a:ea typeface="Aptos" panose="020B0004020202020204" pitchFamily="34" charset="0"/>
                <a:cs typeface="Times New Roman" panose="02020603050405020304" pitchFamily="18" charset="0"/>
              </a:rPr>
              <a:t>is facing the ire of people who are facing terrible inconvenience </a:t>
            </a:r>
            <a:r>
              <a:rPr lang="en-IN" sz="3200" kern="100" dirty="0" err="1">
                <a:effectLst/>
                <a:latin typeface="Amasis MT Pro Black" panose="02040A04050005020304" pitchFamily="18" charset="0"/>
                <a:ea typeface="Aptos" panose="020B0004020202020204" pitchFamily="34" charset="0"/>
                <a:cs typeface="Times New Roman" panose="02020603050405020304" pitchFamily="18" charset="0"/>
              </a:rPr>
              <a:t>bec</a:t>
            </a:r>
            <a:r>
              <a:rPr lang="en-IN" sz="3200" kern="100" dirty="0">
                <a:effectLst/>
                <a:latin typeface="Amasis MT Pro Black" panose="02040A04050005020304" pitchFamily="18" charset="0"/>
                <a:ea typeface="Aptos" panose="020B0004020202020204" pitchFamily="34" charset="0"/>
                <a:cs typeface="Times New Roman" panose="02020603050405020304" pitchFamily="18" charset="0"/>
              </a:rPr>
              <a:t> of roadworks. Almost every road </a:t>
            </a:r>
            <a:r>
              <a:rPr lang="en-IN" sz="3200" kern="100" dirty="0">
                <a:latin typeface="Amasis MT Pro Black" panose="02040A04050005020304" pitchFamily="18" charset="0"/>
                <a:ea typeface="Aptos" panose="020B0004020202020204" pitchFamily="34" charset="0"/>
                <a:cs typeface="Times New Roman" panose="02020603050405020304" pitchFamily="18" charset="0"/>
              </a:rPr>
              <a:t>was</a:t>
            </a:r>
            <a:r>
              <a:rPr lang="en-IN" sz="3200" kern="100" dirty="0">
                <a:effectLst/>
                <a:latin typeface="Amasis MT Pro Black" panose="02040A04050005020304" pitchFamily="18" charset="0"/>
                <a:ea typeface="Aptos" panose="020B0004020202020204" pitchFamily="34" charset="0"/>
                <a:cs typeface="Times New Roman" panose="02020603050405020304" pitchFamily="18" charset="0"/>
              </a:rPr>
              <a:t> dug up. Recently a water pipeline broke at Ines area.</a:t>
            </a:r>
          </a:p>
          <a:p>
            <a:pPr algn="just">
              <a:lnSpc>
                <a:spcPct val="107000"/>
              </a:lnSpc>
              <a:spcAft>
                <a:spcPts val="800"/>
              </a:spcAft>
            </a:pPr>
            <a:r>
              <a:rPr lang="en-IN" sz="3200" kern="100" dirty="0">
                <a:effectLst/>
                <a:latin typeface="Amasis MT Pro Black" panose="02040A04050005020304" pitchFamily="18" charset="0"/>
                <a:ea typeface="Aptos" panose="020B0004020202020204" pitchFamily="34" charset="0"/>
                <a:cs typeface="Times New Roman" panose="02020603050405020304" pitchFamily="18" charset="0"/>
              </a:rPr>
              <a:t>There are a series of incidents where water pipelines were damaged while carrying out Smart city's works. The issue is now being addressed.</a:t>
            </a:r>
          </a:p>
          <a:p>
            <a:pPr algn="just">
              <a:lnSpc>
                <a:spcPct val="107000"/>
              </a:lnSpc>
              <a:spcAft>
                <a:spcPts val="800"/>
              </a:spcAft>
            </a:pPr>
            <a:r>
              <a:rPr lang="en-IN" sz="3200" kern="100" dirty="0">
                <a:latin typeface="Amasis MT Pro Black" panose="02040A04050005020304" pitchFamily="18" charset="0"/>
                <a:ea typeface="Aptos" panose="020B0004020202020204" pitchFamily="34" charset="0"/>
                <a:cs typeface="Times New Roman" panose="02020603050405020304" pitchFamily="18" charset="0"/>
              </a:rPr>
              <a:t>The contractor failed to complete the Smart city works by 31st May.</a:t>
            </a:r>
            <a:endParaRPr lang="en-IN" sz="3200" kern="100" dirty="0">
              <a:effectLst/>
              <a:latin typeface="Amasis MT Pro Black" panose="02040A040500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58D0-5D39-411B-41E2-E53D83FC0D6E}"/>
              </a:ext>
            </a:extLst>
          </p:cNvPr>
          <p:cNvSpPr>
            <a:spLocks noGrp="1"/>
          </p:cNvSpPr>
          <p:nvPr>
            <p:ph type="title"/>
          </p:nvPr>
        </p:nvSpPr>
        <p:spPr>
          <a:xfrm>
            <a:off x="1210697" y="527404"/>
            <a:ext cx="15188744" cy="8060542"/>
          </a:xfrm>
        </p:spPr>
        <p:txBody>
          <a:bodyPr>
            <a:normAutofit/>
          </a:bodyPr>
          <a:lstStyle/>
          <a:p>
            <a:pPr algn="ctr">
              <a:lnSpc>
                <a:spcPct val="107000"/>
              </a:lnSpc>
              <a:spcAft>
                <a:spcPts val="800"/>
              </a:spcAft>
            </a:pPr>
            <a:r>
              <a:rPr lang="en-IN" sz="3200" u="sng" kern="100" dirty="0">
                <a:effectLst/>
                <a:latin typeface="Arial Black" panose="020B0A04020102020204" pitchFamily="34" charset="0"/>
                <a:ea typeface="Aptos" panose="020B0004020202020204" pitchFamily="34" charset="0"/>
                <a:cs typeface="Times New Roman" panose="02020603050405020304" pitchFamily="18" charset="0"/>
              </a:rPr>
              <a:t>In the constituency </a:t>
            </a:r>
            <a:br>
              <a:rPr lang="en-IN" sz="3200" u="sng" kern="100" dirty="0">
                <a:effectLst/>
                <a:latin typeface="Arial Black" panose="020B0A04020102020204" pitchFamily="34" charset="0"/>
                <a:ea typeface="Aptos" panose="020B0004020202020204" pitchFamily="34" charset="0"/>
                <a:cs typeface="Times New Roman" panose="02020603050405020304" pitchFamily="18" charset="0"/>
              </a:rPr>
            </a:br>
            <a:r>
              <a:rPr lang="en-IN" sz="3200" u="sng" kern="100" dirty="0">
                <a:effectLst/>
                <a:latin typeface="Arial Black" panose="020B0A04020102020204" pitchFamily="34" charset="0"/>
                <a:ea typeface="Aptos" panose="020B0004020202020204" pitchFamily="34" charset="0"/>
                <a:cs typeface="Times New Roman" panose="02020603050405020304" pitchFamily="18" charset="0"/>
              </a:rPr>
              <a:t>of </a:t>
            </a:r>
            <a:r>
              <a:rPr lang="en-IN" sz="3200" u="sng" kern="100" dirty="0" err="1">
                <a:effectLst/>
                <a:latin typeface="Arial Black" panose="020B0A04020102020204" pitchFamily="34" charset="0"/>
                <a:ea typeface="Aptos" panose="020B0004020202020204" pitchFamily="34" charset="0"/>
                <a:cs typeface="Times New Roman" panose="02020603050405020304" pitchFamily="18" charset="0"/>
              </a:rPr>
              <a:t>Aldona</a:t>
            </a: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a:t>
            </a:r>
            <a:br>
              <a:rPr lang="en-IN" sz="3200" kern="100" dirty="0">
                <a:effectLst/>
                <a:latin typeface="Arial Black" panose="020B0A04020102020204" pitchFamily="34" charset="0"/>
                <a:ea typeface="Aptos" panose="020B0004020202020204" pitchFamily="34" charset="0"/>
                <a:cs typeface="Times New Roman" panose="02020603050405020304" pitchFamily="18" charset="0"/>
              </a:rPr>
            </a:b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High Tension electrical cabling underground</a:t>
            </a:r>
            <a:br>
              <a:rPr lang="en-IN" sz="3200" kern="100" dirty="0">
                <a:effectLst/>
                <a:latin typeface="Arial Black" panose="020B0A04020102020204" pitchFamily="34" charset="0"/>
                <a:ea typeface="Aptos" panose="020B0004020202020204" pitchFamily="34" charset="0"/>
                <a:cs typeface="Times New Roman" panose="02020603050405020304" pitchFamily="18" charset="0"/>
              </a:rPr>
            </a:b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 is taken up for the entire constituency.</a:t>
            </a:r>
            <a:br>
              <a:rPr lang="en-IN" sz="3200" kern="100" dirty="0">
                <a:effectLst/>
                <a:latin typeface="Arial Black" panose="020B0A04020102020204" pitchFamily="34" charset="0"/>
                <a:ea typeface="Aptos" panose="020B0004020202020204" pitchFamily="34" charset="0"/>
                <a:cs typeface="Times New Roman" panose="02020603050405020304" pitchFamily="18" charset="0"/>
              </a:rPr>
            </a:b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Praise God </a:t>
            </a:r>
            <a:br>
              <a:rPr lang="en-IN" sz="3200" kern="100" dirty="0">
                <a:effectLst/>
                <a:latin typeface="Arial Black" panose="020B0A04020102020204" pitchFamily="34" charset="0"/>
                <a:ea typeface="Aptos" panose="020B0004020202020204" pitchFamily="34" charset="0"/>
                <a:cs typeface="Times New Roman" panose="02020603050405020304" pitchFamily="18" charset="0"/>
              </a:rPr>
            </a:b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Work order placed </a:t>
            </a:r>
            <a:br>
              <a:rPr lang="en-IN" sz="3200" kern="100" dirty="0">
                <a:effectLst/>
                <a:latin typeface="Arial Black" panose="020B0A04020102020204" pitchFamily="34" charset="0"/>
                <a:ea typeface="Aptos" panose="020B0004020202020204" pitchFamily="34" charset="0"/>
                <a:cs typeface="Times New Roman" panose="02020603050405020304" pitchFamily="18" charset="0"/>
              </a:rPr>
            </a:b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for 125 crores</a:t>
            </a:r>
            <a:br>
              <a:rPr lang="en-IN" sz="3200" kern="100" dirty="0">
                <a:effectLst/>
                <a:latin typeface="Arial Black" panose="020B0A04020102020204" pitchFamily="34" charset="0"/>
                <a:ea typeface="Aptos" panose="020B0004020202020204" pitchFamily="34" charset="0"/>
                <a:cs typeface="Times New Roman" panose="02020603050405020304" pitchFamily="18" charset="0"/>
              </a:rPr>
            </a:br>
            <a:endParaRPr lang="en-IN" sz="3200" dirty="0">
              <a:latin typeface="Arial Black" panose="020B0A04020102020204" pitchFamily="34" charset="0"/>
            </a:endParaRPr>
          </a:p>
        </p:txBody>
      </p:sp>
    </p:spTree>
    <p:extLst>
      <p:ext uri="{BB962C8B-B14F-4D97-AF65-F5344CB8AC3E}">
        <p14:creationId xmlns:p14="http://schemas.microsoft.com/office/powerpoint/2010/main" val="78387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6B57E3-36D5-C72F-150D-B6C9140FD577}"/>
              </a:ext>
            </a:extLst>
          </p:cNvPr>
          <p:cNvSpPr txBox="1"/>
          <p:nvPr/>
        </p:nvSpPr>
        <p:spPr>
          <a:xfrm>
            <a:off x="4426809" y="4255711"/>
            <a:ext cx="8804188" cy="2176493"/>
          </a:xfrm>
          <a:prstGeom prst="rect">
            <a:avLst/>
          </a:prstGeom>
          <a:noFill/>
        </p:spPr>
        <p:txBody>
          <a:bodyPr wrap="square">
            <a:spAutoFit/>
          </a:bodyPr>
          <a:lstStyle/>
          <a:p>
            <a:pPr>
              <a:lnSpc>
                <a:spcPct val="107000"/>
              </a:lnSpc>
              <a:spcAft>
                <a:spcPts val="800"/>
              </a:spcAft>
            </a:pP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The painting of </a:t>
            </a:r>
            <a:r>
              <a:rPr lang="en-IN" sz="3200" kern="100" dirty="0" err="1">
                <a:effectLst/>
                <a:latin typeface="Arial Black" panose="020B0A04020102020204" pitchFamily="34" charset="0"/>
                <a:ea typeface="Aptos" panose="020B0004020202020204" pitchFamily="34" charset="0"/>
                <a:cs typeface="Times New Roman" panose="02020603050405020304" pitchFamily="18" charset="0"/>
              </a:rPr>
              <a:t>Corjuem</a:t>
            </a:r>
            <a:r>
              <a:rPr lang="en-IN" sz="3200" kern="100" dirty="0" err="1">
                <a:latin typeface="Arial Black" panose="020B0A04020102020204" pitchFamily="34" charset="0"/>
                <a:ea typeface="Aptos" panose="020B0004020202020204" pitchFamily="34" charset="0"/>
                <a:cs typeface="Times New Roman" panose="02020603050405020304" pitchFamily="18" charset="0"/>
              </a:rPr>
              <a:t>-Aldona</a:t>
            </a: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 bridge that was pending for couple of years is now taken up. Estimated cost Rs 36 </a:t>
            </a:r>
            <a:r>
              <a:rPr lang="en-IN" sz="3200" kern="100" dirty="0" err="1">
                <a:effectLst/>
                <a:latin typeface="Arial Black" panose="020B0A04020102020204" pitchFamily="34" charset="0"/>
                <a:ea typeface="Aptos" panose="020B0004020202020204" pitchFamily="34" charset="0"/>
                <a:cs typeface="Times New Roman" panose="02020603050405020304" pitchFamily="18" charset="0"/>
              </a:rPr>
              <a:t>laks</a:t>
            </a: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a:t>
            </a:r>
            <a:r>
              <a:rPr lang="en-IN" sz="3200" kern="100" dirty="0">
                <a:latin typeface="Arial Black" panose="020B0A04020102020204" pitchFamily="34" charset="0"/>
                <a:ea typeface="Aptos" panose="020B0004020202020204" pitchFamily="34" charset="0"/>
                <a:cs typeface="Times New Roman" panose="02020603050405020304" pitchFamily="18" charset="0"/>
              </a:rPr>
              <a:t> </a:t>
            </a: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Praise God!</a:t>
            </a:r>
          </a:p>
        </p:txBody>
      </p:sp>
    </p:spTree>
    <p:extLst>
      <p:ext uri="{BB962C8B-B14F-4D97-AF65-F5344CB8AC3E}">
        <p14:creationId xmlns:p14="http://schemas.microsoft.com/office/powerpoint/2010/main" val="346327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0B602-BC28-2D19-E45D-53E03FF69EBF}"/>
              </a:ext>
            </a:extLst>
          </p:cNvPr>
          <p:cNvSpPr txBox="1"/>
          <p:nvPr/>
        </p:nvSpPr>
        <p:spPr>
          <a:xfrm>
            <a:off x="4402095" y="4366821"/>
            <a:ext cx="8804188" cy="2908617"/>
          </a:xfrm>
          <a:prstGeom prst="rect">
            <a:avLst/>
          </a:prstGeom>
          <a:noFill/>
        </p:spPr>
        <p:txBody>
          <a:bodyPr wrap="square">
            <a:spAutoFit/>
          </a:bodyPr>
          <a:lstStyle/>
          <a:p>
            <a:pPr>
              <a:lnSpc>
                <a:spcPct val="107000"/>
              </a:lnSpc>
              <a:spcAft>
                <a:spcPts val="800"/>
              </a:spcAft>
            </a:pPr>
            <a:r>
              <a:rPr lang="en-IN" sz="3200" b="1" kern="100" dirty="0">
                <a:effectLst/>
                <a:latin typeface="Arial Black" panose="020B0A04020102020204" pitchFamily="34" charset="0"/>
                <a:ea typeface="Aptos" panose="020B0004020202020204" pitchFamily="34" charset="0"/>
                <a:cs typeface="Times New Roman" panose="02020603050405020304" pitchFamily="18" charset="0"/>
              </a:rPr>
              <a:t>Low Tension underground electrical cabling work   is  taken up in Mapusa constituency.</a:t>
            </a:r>
          </a:p>
          <a:p>
            <a:pPr>
              <a:lnSpc>
                <a:spcPct val="107000"/>
              </a:lnSpc>
              <a:spcAft>
                <a:spcPts val="800"/>
              </a:spcAft>
            </a:pPr>
            <a:r>
              <a:rPr lang="en-IN" sz="3200" b="1" kern="100" dirty="0">
                <a:latin typeface="Arial Black" panose="020B0A04020102020204" pitchFamily="34" charset="0"/>
                <a:ea typeface="Aptos" panose="020B0004020202020204" pitchFamily="34" charset="0"/>
                <a:cs typeface="Times New Roman" panose="02020603050405020304" pitchFamily="18" charset="0"/>
              </a:rPr>
              <a:t>At a cost of Rs 75 lakhs</a:t>
            </a:r>
            <a:r>
              <a:rPr lang="en-IN" sz="3200" b="1" kern="100" dirty="0">
                <a:effectLst/>
                <a:latin typeface="Arial Black" panose="020B0A040201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IN" sz="3200" b="1" kern="100" dirty="0">
                <a:effectLst/>
                <a:latin typeface="Arial Black" panose="020B0A04020102020204" pitchFamily="34" charset="0"/>
                <a:ea typeface="Aptos" panose="020B0004020202020204" pitchFamily="34" charset="0"/>
                <a:cs typeface="Times New Roman" panose="02020603050405020304" pitchFamily="18" charset="0"/>
              </a:rPr>
              <a:t>Praise God! </a:t>
            </a:r>
          </a:p>
        </p:txBody>
      </p:sp>
    </p:spTree>
    <p:extLst>
      <p:ext uri="{BB962C8B-B14F-4D97-AF65-F5344CB8AC3E}">
        <p14:creationId xmlns:p14="http://schemas.microsoft.com/office/powerpoint/2010/main" val="9470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A3935D-05AD-6F3F-8E1E-A691330357FA}"/>
              </a:ext>
            </a:extLst>
          </p:cNvPr>
          <p:cNvSpPr txBox="1"/>
          <p:nvPr/>
        </p:nvSpPr>
        <p:spPr>
          <a:xfrm>
            <a:off x="4402095" y="4418117"/>
            <a:ext cx="8804188" cy="2806025"/>
          </a:xfrm>
          <a:prstGeom prst="rect">
            <a:avLst/>
          </a:prstGeom>
          <a:noFill/>
        </p:spPr>
        <p:txBody>
          <a:bodyPr wrap="square">
            <a:spAutoFit/>
          </a:bodyPr>
          <a:lstStyle/>
          <a:p>
            <a:pPr>
              <a:lnSpc>
                <a:spcPct val="107000"/>
              </a:lnSpc>
              <a:spcAft>
                <a:spcPts val="800"/>
              </a:spcAft>
            </a:pP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Hot mixing of the  road leading to world famous Friday Mapusa market will be  undertaken after  monsoon ends.</a:t>
            </a:r>
          </a:p>
          <a:p>
            <a:pPr>
              <a:lnSpc>
                <a:spcPct val="107000"/>
              </a:lnSpc>
              <a:spcAft>
                <a:spcPts val="800"/>
              </a:spcAft>
            </a:pPr>
            <a:r>
              <a:rPr lang="en-IN" sz="3200" kern="100" dirty="0">
                <a:effectLst/>
                <a:latin typeface="Arial Black" panose="020B0A04020102020204" pitchFamily="34" charset="0"/>
                <a:ea typeface="Aptos" panose="020B0004020202020204" pitchFamily="34" charset="0"/>
                <a:cs typeface="Times New Roman" panose="02020603050405020304" pitchFamily="18" charset="0"/>
              </a:rPr>
              <a:t>Praise God </a:t>
            </a:r>
          </a:p>
        </p:txBody>
      </p:sp>
    </p:spTree>
    <p:extLst>
      <p:ext uri="{BB962C8B-B14F-4D97-AF65-F5344CB8AC3E}">
        <p14:creationId xmlns:p14="http://schemas.microsoft.com/office/powerpoint/2010/main" val="304735334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551</Words>
  <Application>Microsoft Office PowerPoint</Application>
  <PresentationFormat>Custom</PresentationFormat>
  <Paragraphs>74</Paragraphs>
  <Slides>11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Algerian</vt:lpstr>
      <vt:lpstr>Amasis MT Pro Black</vt:lpstr>
      <vt:lpstr>Arial</vt:lpstr>
      <vt:lpstr>Arial Black</vt:lpstr>
      <vt:lpstr>ArialBlack</vt:lpstr>
      <vt:lpstr>Calibri</vt:lpstr>
      <vt:lpstr>Calibri Light</vt:lpstr>
      <vt:lpstr>Rockwell</vt:lpstr>
      <vt:lpstr>Rockwell Condensed</vt:lpstr>
      <vt:lpstr>Wingdings</vt:lpstr>
      <vt:lpstr>Office Theme</vt:lpstr>
      <vt:lpstr>Wood Type</vt:lpstr>
      <vt:lpstr>Army of Jesus  WHEEL WING MEETING Goa – Rajasthan</vt:lpstr>
      <vt:lpstr>PowerPoint Presentation</vt:lpstr>
      <vt:lpstr>PowerPoint Presentation</vt:lpstr>
      <vt:lpstr>PowerPoint Presentation</vt:lpstr>
      <vt:lpstr>PowerPoint Presentation</vt:lpstr>
      <vt:lpstr>In the constituency  of Aldona. High Tension electrical cabling underground  is taken up for the entire constituency. Praise God  Work order placed  for 125 crores </vt:lpstr>
      <vt:lpstr>PowerPoint Presentation</vt:lpstr>
      <vt:lpstr>PowerPoint Presentation</vt:lpstr>
      <vt:lpstr>PowerPoint Presentation</vt:lpstr>
      <vt:lpstr>PowerPoint Presentation</vt:lpstr>
      <vt:lpstr> PLANNING – NEXT SIX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of Jesus  WEST REGION COORDINATORS MEET Goa – Rajasthan</dc:title>
  <dc:creator>Gerard Fernandes</dc:creator>
  <cp:lastModifiedBy>Gerard Fernandes</cp:lastModifiedBy>
  <cp:revision>1</cp:revision>
  <dcterms:created xsi:type="dcterms:W3CDTF">2023-02-13T14:13:49Z</dcterms:created>
  <dcterms:modified xsi:type="dcterms:W3CDTF">2024-07-09T12:21:26Z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c9963041a7394b6cad470a68f815cc1c</vt:lpwstr>
  </property>
</Properties>
</file>